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32" r:id="rId1"/>
  </p:sldMasterIdLst>
  <p:notesMasterIdLst>
    <p:notesMasterId r:id="rId25"/>
  </p:notesMasterIdLst>
  <p:handoutMasterIdLst>
    <p:handoutMasterId r:id="rId26"/>
  </p:handoutMasterIdLst>
  <p:sldIdLst>
    <p:sldId id="266" r:id="rId2"/>
    <p:sldId id="325" r:id="rId3"/>
    <p:sldId id="308" r:id="rId4"/>
    <p:sldId id="315" r:id="rId5"/>
    <p:sldId id="326" r:id="rId6"/>
    <p:sldId id="327" r:id="rId7"/>
    <p:sldId id="328" r:id="rId8"/>
    <p:sldId id="329" r:id="rId9"/>
    <p:sldId id="299" r:id="rId10"/>
    <p:sldId id="331" r:id="rId11"/>
    <p:sldId id="301" r:id="rId12"/>
    <p:sldId id="332" r:id="rId13"/>
    <p:sldId id="269" r:id="rId14"/>
    <p:sldId id="316" r:id="rId15"/>
    <p:sldId id="336" r:id="rId16"/>
    <p:sldId id="333" r:id="rId17"/>
    <p:sldId id="320" r:id="rId18"/>
    <p:sldId id="321" r:id="rId19"/>
    <p:sldId id="322" r:id="rId20"/>
    <p:sldId id="334" r:id="rId21"/>
    <p:sldId id="337" r:id="rId22"/>
    <p:sldId id="335" r:id="rId23"/>
    <p:sldId id="312" r:id="rId24"/>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izan Nadeem" initials="FN" lastIdx="1" clrIdx="0">
    <p:extLst>
      <p:ext uri="{19B8F6BF-5375-455C-9EA6-DF929625EA0E}">
        <p15:presenceInfo xmlns:p15="http://schemas.microsoft.com/office/powerpoint/2012/main" userId="S::faizan.nadeem@sapphirefibres.com::16889bb0-7008-4095-8491-c76b53bdb9b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015"/>
    <a:srgbClr val="EF4611"/>
    <a:srgbClr val="FA9500"/>
    <a:srgbClr val="77AFED"/>
    <a:srgbClr val="47CFFF"/>
    <a:srgbClr val="60A2EA"/>
    <a:srgbClr val="0000CC"/>
    <a:srgbClr val="000066"/>
    <a:srgbClr val="FF9900"/>
    <a:srgbClr val="FFA2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E352E9-E318-41DA-8702-71F2C143FCC7}" v="39" dt="2025-11-17T09:58:03.0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64" autoAdjust="0"/>
  </p:normalViewPr>
  <p:slideViewPr>
    <p:cSldViewPr snapToGrid="0">
      <p:cViewPr varScale="1">
        <p:scale>
          <a:sx n="59" d="100"/>
          <a:sy n="59" d="100"/>
        </p:scale>
        <p:origin x="940" y="52"/>
      </p:cViewPr>
      <p:guideLst>
        <p:guide pos="384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hulam Abbas" userId="3cbe7ba6-cdaa-4a57-895a-904f40f1c8bc" providerId="ADAL" clId="{FE4754B5-3198-4246-8A48-9C7BD1228CCA}"/>
    <pc:docChg chg="undo custSel modSld">
      <pc:chgData name="Ghulam Abbas" userId="3cbe7ba6-cdaa-4a57-895a-904f40f1c8bc" providerId="ADAL" clId="{FE4754B5-3198-4246-8A48-9C7BD1228CCA}" dt="2025-11-17T10:24:16.467" v="3" actId="20577"/>
      <pc:docMkLst>
        <pc:docMk/>
      </pc:docMkLst>
      <pc:sldChg chg="modSp mod">
        <pc:chgData name="Ghulam Abbas" userId="3cbe7ba6-cdaa-4a57-895a-904f40f1c8bc" providerId="ADAL" clId="{FE4754B5-3198-4246-8A48-9C7BD1228CCA}" dt="2025-11-17T10:24:16.467" v="3" actId="20577"/>
        <pc:sldMkLst>
          <pc:docMk/>
          <pc:sldMk cId="3523863970" sldId="269"/>
        </pc:sldMkLst>
        <pc:spChg chg="mod">
          <ac:chgData name="Ghulam Abbas" userId="3cbe7ba6-cdaa-4a57-895a-904f40f1c8bc" providerId="ADAL" clId="{FE4754B5-3198-4246-8A48-9C7BD1228CCA}" dt="2025-11-17T10:24:16.467" v="3" actId="20577"/>
          <ac:spMkLst>
            <pc:docMk/>
            <pc:sldMk cId="3523863970" sldId="269"/>
            <ac:spMk id="24" creationId="{3470D943-3639-42B9-A176-62DC182273E8}"/>
          </ac:spMkLst>
        </pc:spChg>
      </pc:sldChg>
    </pc:docChg>
  </pc:docChgLst>
  <pc:docChgLst>
    <pc:chgData name="Tariq Baig" userId="f6a704b2-1468-4fee-9cb4-cb99c5c37943" providerId="ADAL" clId="{8E7E5D37-2DD4-435E-A4EB-F0AC9340EB82}"/>
    <pc:docChg chg="undo custSel modSld">
      <pc:chgData name="Tariq Baig" userId="f6a704b2-1468-4fee-9cb4-cb99c5c37943" providerId="ADAL" clId="{8E7E5D37-2DD4-435E-A4EB-F0AC9340EB82}" dt="2025-11-17T10:14:54.485" v="3824" actId="207"/>
      <pc:docMkLst>
        <pc:docMk/>
      </pc:docMkLst>
      <pc:sldChg chg="modSp mod">
        <pc:chgData name="Tariq Baig" userId="f6a704b2-1468-4fee-9cb4-cb99c5c37943" providerId="ADAL" clId="{8E7E5D37-2DD4-435E-A4EB-F0AC9340EB82}" dt="2025-11-04T10:15:26.649" v="1" actId="6549"/>
        <pc:sldMkLst>
          <pc:docMk/>
          <pc:sldMk cId="3314438103" sldId="266"/>
        </pc:sldMkLst>
        <pc:spChg chg="mod">
          <ac:chgData name="Tariq Baig" userId="f6a704b2-1468-4fee-9cb4-cb99c5c37943" providerId="ADAL" clId="{8E7E5D37-2DD4-435E-A4EB-F0AC9340EB82}" dt="2025-11-04T10:15:26.649" v="1" actId="6549"/>
          <ac:spMkLst>
            <pc:docMk/>
            <pc:sldMk cId="3314438103" sldId="266"/>
            <ac:spMk id="16" creationId="{C5B9937F-1DE1-45DE-9DEA-DB4D3101A857}"/>
          </ac:spMkLst>
        </pc:spChg>
      </pc:sldChg>
      <pc:sldChg chg="modSp mod">
        <pc:chgData name="Tariq Baig" userId="f6a704b2-1468-4fee-9cb4-cb99c5c37943" providerId="ADAL" clId="{8E7E5D37-2DD4-435E-A4EB-F0AC9340EB82}" dt="2025-11-17T10:03:30.023" v="3788" actId="208"/>
        <pc:sldMkLst>
          <pc:docMk/>
          <pc:sldMk cId="3523863970" sldId="269"/>
        </pc:sldMkLst>
        <pc:spChg chg="mod">
          <ac:chgData name="Tariq Baig" userId="f6a704b2-1468-4fee-9cb4-cb99c5c37943" providerId="ADAL" clId="{8E7E5D37-2DD4-435E-A4EB-F0AC9340EB82}" dt="2025-11-05T08:12:44.651" v="415" actId="20577"/>
          <ac:spMkLst>
            <pc:docMk/>
            <pc:sldMk cId="3523863970" sldId="269"/>
            <ac:spMk id="7" creationId="{CC6FF7AC-A26E-48FF-A7EF-8B7AE0463FB7}"/>
          </ac:spMkLst>
        </pc:spChg>
        <pc:spChg chg="mod">
          <ac:chgData name="Tariq Baig" userId="f6a704b2-1468-4fee-9cb4-cb99c5c37943" providerId="ADAL" clId="{8E7E5D37-2DD4-435E-A4EB-F0AC9340EB82}" dt="2025-11-05T06:57:17.089" v="324" actId="6549"/>
          <ac:spMkLst>
            <pc:docMk/>
            <pc:sldMk cId="3523863970" sldId="269"/>
            <ac:spMk id="12" creationId="{3470D943-3639-42B9-A176-62DC182273E8}"/>
          </ac:spMkLst>
        </pc:spChg>
        <pc:spChg chg="mod">
          <ac:chgData name="Tariq Baig" userId="f6a704b2-1468-4fee-9cb4-cb99c5c37943" providerId="ADAL" clId="{8E7E5D37-2DD4-435E-A4EB-F0AC9340EB82}" dt="2025-11-07T05:53:56.332" v="3590" actId="6549"/>
          <ac:spMkLst>
            <pc:docMk/>
            <pc:sldMk cId="3523863970" sldId="269"/>
            <ac:spMk id="21" creationId="{CC6FF7AC-A26E-48FF-A7EF-8B7AE0463FB7}"/>
          </ac:spMkLst>
        </pc:spChg>
        <pc:spChg chg="mod">
          <ac:chgData name="Tariq Baig" userId="f6a704b2-1468-4fee-9cb4-cb99c5c37943" providerId="ADAL" clId="{8E7E5D37-2DD4-435E-A4EB-F0AC9340EB82}" dt="2025-11-07T05:49:53.901" v="3586" actId="6549"/>
          <ac:spMkLst>
            <pc:docMk/>
            <pc:sldMk cId="3523863970" sldId="269"/>
            <ac:spMk id="22" creationId="{3470D943-3639-42B9-A176-62DC182273E8}"/>
          </ac:spMkLst>
        </pc:spChg>
        <pc:spChg chg="mod">
          <ac:chgData name="Tariq Baig" userId="f6a704b2-1468-4fee-9cb4-cb99c5c37943" providerId="ADAL" clId="{8E7E5D37-2DD4-435E-A4EB-F0AC9340EB82}" dt="2025-11-07T05:50:39.191" v="3588" actId="6549"/>
          <ac:spMkLst>
            <pc:docMk/>
            <pc:sldMk cId="3523863970" sldId="269"/>
            <ac:spMk id="23" creationId="{3470D943-3639-42B9-A176-62DC182273E8}"/>
          </ac:spMkLst>
        </pc:spChg>
        <pc:spChg chg="mod">
          <ac:chgData name="Tariq Baig" userId="f6a704b2-1468-4fee-9cb4-cb99c5c37943" providerId="ADAL" clId="{8E7E5D37-2DD4-435E-A4EB-F0AC9340EB82}" dt="2025-11-17T10:00:15.158" v="3783" actId="6549"/>
          <ac:spMkLst>
            <pc:docMk/>
            <pc:sldMk cId="3523863970" sldId="269"/>
            <ac:spMk id="24" creationId="{3470D943-3639-42B9-A176-62DC182273E8}"/>
          </ac:spMkLst>
        </pc:spChg>
        <pc:spChg chg="mod">
          <ac:chgData name="Tariq Baig" userId="f6a704b2-1468-4fee-9cb4-cb99c5c37943" providerId="ADAL" clId="{8E7E5D37-2DD4-435E-A4EB-F0AC9340EB82}" dt="2025-11-05T08:15:15.937" v="439" actId="6549"/>
          <ac:spMkLst>
            <pc:docMk/>
            <pc:sldMk cId="3523863970" sldId="269"/>
            <ac:spMk id="25" creationId="{3470D943-3639-42B9-A176-62DC182273E8}"/>
          </ac:spMkLst>
        </pc:spChg>
        <pc:spChg chg="mod">
          <ac:chgData name="Tariq Baig" userId="f6a704b2-1468-4fee-9cb4-cb99c5c37943" providerId="ADAL" clId="{8E7E5D37-2DD4-435E-A4EB-F0AC9340EB82}" dt="2025-11-07T05:56:25.085" v="3599" actId="6549"/>
          <ac:spMkLst>
            <pc:docMk/>
            <pc:sldMk cId="3523863970" sldId="269"/>
            <ac:spMk id="26" creationId="{CC6FF7AC-A26E-48FF-A7EF-8B7AE0463FB7}"/>
          </ac:spMkLst>
        </pc:spChg>
        <pc:spChg chg="mod">
          <ac:chgData name="Tariq Baig" userId="f6a704b2-1468-4fee-9cb4-cb99c5c37943" providerId="ADAL" clId="{8E7E5D37-2DD4-435E-A4EB-F0AC9340EB82}" dt="2025-11-17T10:03:30.023" v="3788" actId="208"/>
          <ac:spMkLst>
            <pc:docMk/>
            <pc:sldMk cId="3523863970" sldId="269"/>
            <ac:spMk id="27" creationId="{CC6FF7AC-A26E-48FF-A7EF-8B7AE0463FB7}"/>
          </ac:spMkLst>
        </pc:spChg>
        <pc:spChg chg="mod">
          <ac:chgData name="Tariq Baig" userId="f6a704b2-1468-4fee-9cb4-cb99c5c37943" providerId="ADAL" clId="{8E7E5D37-2DD4-435E-A4EB-F0AC9340EB82}" dt="2025-11-05T08:15:33.461" v="442" actId="6549"/>
          <ac:spMkLst>
            <pc:docMk/>
            <pc:sldMk cId="3523863970" sldId="269"/>
            <ac:spMk id="28" creationId="{CC6FF7AC-A26E-48FF-A7EF-8B7AE0463FB7}"/>
          </ac:spMkLst>
        </pc:spChg>
      </pc:sldChg>
      <pc:sldChg chg="addSp delSp modSp mod">
        <pc:chgData name="Tariq Baig" userId="f6a704b2-1468-4fee-9cb4-cb99c5c37943" providerId="ADAL" clId="{8E7E5D37-2DD4-435E-A4EB-F0AC9340EB82}" dt="2025-11-17T09:51:32.178" v="3766" actId="14100"/>
        <pc:sldMkLst>
          <pc:docMk/>
          <pc:sldMk cId="1491535167" sldId="299"/>
        </pc:sldMkLst>
        <pc:graphicFrameChg chg="add mod">
          <ac:chgData name="Tariq Baig" userId="f6a704b2-1468-4fee-9cb4-cb99c5c37943" providerId="ADAL" clId="{8E7E5D37-2DD4-435E-A4EB-F0AC9340EB82}" dt="2025-11-17T09:50:46.670" v="3761"/>
          <ac:graphicFrameMkLst>
            <pc:docMk/>
            <pc:sldMk cId="1491535167" sldId="299"/>
            <ac:graphicFrameMk id="5" creationId="{BC36EBF9-3D1C-4F4C-9BC0-21B0841D95EB}"/>
          </ac:graphicFrameMkLst>
        </pc:graphicFrameChg>
        <pc:picChg chg="add mod">
          <ac:chgData name="Tariq Baig" userId="f6a704b2-1468-4fee-9cb4-cb99c5c37943" providerId="ADAL" clId="{8E7E5D37-2DD4-435E-A4EB-F0AC9340EB82}" dt="2025-11-06T05:15:38.300" v="3500" actId="14100"/>
          <ac:picMkLst>
            <pc:docMk/>
            <pc:sldMk cId="1491535167" sldId="299"/>
            <ac:picMk id="2" creationId="{4231143F-244E-1E24-B385-D8A2DFFA615F}"/>
          </ac:picMkLst>
        </pc:picChg>
        <pc:picChg chg="add del mod">
          <ac:chgData name="Tariq Baig" userId="f6a704b2-1468-4fee-9cb4-cb99c5c37943" providerId="ADAL" clId="{8E7E5D37-2DD4-435E-A4EB-F0AC9340EB82}" dt="2025-11-17T09:47:34.316" v="3700" actId="478"/>
          <ac:picMkLst>
            <pc:docMk/>
            <pc:sldMk cId="1491535167" sldId="299"/>
            <ac:picMk id="3" creationId="{A19778C6-C8EC-7145-B408-1EBDCE2A5ADC}"/>
          </ac:picMkLst>
        </pc:picChg>
        <pc:picChg chg="add del mod">
          <ac:chgData name="Tariq Baig" userId="f6a704b2-1468-4fee-9cb4-cb99c5c37943" providerId="ADAL" clId="{8E7E5D37-2DD4-435E-A4EB-F0AC9340EB82}" dt="2025-11-17T09:49:16.839" v="3709" actId="478"/>
          <ac:picMkLst>
            <pc:docMk/>
            <pc:sldMk cId="1491535167" sldId="299"/>
            <ac:picMk id="4" creationId="{CA663665-69D4-B3C3-CCDD-E391900120DD}"/>
          </ac:picMkLst>
        </pc:picChg>
        <pc:picChg chg="add mod">
          <ac:chgData name="Tariq Baig" userId="f6a704b2-1468-4fee-9cb4-cb99c5c37943" providerId="ADAL" clId="{8E7E5D37-2DD4-435E-A4EB-F0AC9340EB82}" dt="2025-11-17T09:51:32.178" v="3766" actId="14100"/>
          <ac:picMkLst>
            <pc:docMk/>
            <pc:sldMk cId="1491535167" sldId="299"/>
            <ac:picMk id="6" creationId="{B2E086FB-42A0-4420-097D-7368492CFE0E}"/>
          </ac:picMkLst>
        </pc:picChg>
      </pc:sldChg>
      <pc:sldChg chg="addSp delSp modSp mod">
        <pc:chgData name="Tariq Baig" userId="f6a704b2-1468-4fee-9cb4-cb99c5c37943" providerId="ADAL" clId="{8E7E5D37-2DD4-435E-A4EB-F0AC9340EB82}" dt="2025-11-04T12:56:32.745" v="277" actId="14100"/>
        <pc:sldMkLst>
          <pc:docMk/>
          <pc:sldMk cId="1075134091" sldId="301"/>
        </pc:sldMkLst>
        <pc:graphicFrameChg chg="mod">
          <ac:chgData name="Tariq Baig" userId="f6a704b2-1468-4fee-9cb4-cb99c5c37943" providerId="ADAL" clId="{8E7E5D37-2DD4-435E-A4EB-F0AC9340EB82}" dt="2025-11-04T12:45:13.864" v="259" actId="14100"/>
          <ac:graphicFrameMkLst>
            <pc:docMk/>
            <pc:sldMk cId="1075134091" sldId="301"/>
            <ac:graphicFrameMk id="2" creationId="{F204814B-F2FD-4DEE-B382-22E31D1BDB31}"/>
          </ac:graphicFrameMkLst>
        </pc:graphicFrameChg>
        <pc:picChg chg="add mod">
          <ac:chgData name="Tariq Baig" userId="f6a704b2-1468-4fee-9cb4-cb99c5c37943" providerId="ADAL" clId="{8E7E5D37-2DD4-435E-A4EB-F0AC9340EB82}" dt="2025-11-04T12:56:32.745" v="277" actId="14100"/>
          <ac:picMkLst>
            <pc:docMk/>
            <pc:sldMk cId="1075134091" sldId="301"/>
            <ac:picMk id="3" creationId="{99BC46ED-3C86-D397-3478-1A342AF91E79}"/>
          </ac:picMkLst>
        </pc:picChg>
        <pc:picChg chg="add mod">
          <ac:chgData name="Tariq Baig" userId="f6a704b2-1468-4fee-9cb4-cb99c5c37943" providerId="ADAL" clId="{8E7E5D37-2DD4-435E-A4EB-F0AC9340EB82}" dt="2025-11-04T12:56:28.683" v="276" actId="14100"/>
          <ac:picMkLst>
            <pc:docMk/>
            <pc:sldMk cId="1075134091" sldId="301"/>
            <ac:picMk id="4" creationId="{B669F4F8-0873-F6E4-ED6D-0149BC18073C}"/>
          </ac:picMkLst>
        </pc:picChg>
      </pc:sldChg>
      <pc:sldChg chg="modSp mod">
        <pc:chgData name="Tariq Baig" userId="f6a704b2-1468-4fee-9cb4-cb99c5c37943" providerId="ADAL" clId="{8E7E5D37-2DD4-435E-A4EB-F0AC9340EB82}" dt="2025-11-17T08:31:49.902" v="3699" actId="6549"/>
        <pc:sldMkLst>
          <pc:docMk/>
          <pc:sldMk cId="3850919039" sldId="315"/>
        </pc:sldMkLst>
        <pc:spChg chg="mod">
          <ac:chgData name="Tariq Baig" userId="f6a704b2-1468-4fee-9cb4-cb99c5c37943" providerId="ADAL" clId="{8E7E5D37-2DD4-435E-A4EB-F0AC9340EB82}" dt="2025-11-17T08:31:49.902" v="3699" actId="6549"/>
          <ac:spMkLst>
            <pc:docMk/>
            <pc:sldMk cId="3850919039" sldId="315"/>
            <ac:spMk id="21" creationId="{00000000-0000-0000-0000-000000000000}"/>
          </ac:spMkLst>
        </pc:spChg>
      </pc:sldChg>
      <pc:sldChg chg="modSp mod">
        <pc:chgData name="Tariq Baig" userId="f6a704b2-1468-4fee-9cb4-cb99c5c37943" providerId="ADAL" clId="{8E7E5D37-2DD4-435E-A4EB-F0AC9340EB82}" dt="2025-11-17T10:04:18.975" v="3796" actId="6549"/>
        <pc:sldMkLst>
          <pc:docMk/>
          <pc:sldMk cId="3035768343" sldId="316"/>
        </pc:sldMkLst>
        <pc:graphicFrameChg chg="mod modGraphic">
          <ac:chgData name="Tariq Baig" userId="f6a704b2-1468-4fee-9cb4-cb99c5c37943" providerId="ADAL" clId="{8E7E5D37-2DD4-435E-A4EB-F0AC9340EB82}" dt="2025-11-17T10:04:18.975" v="3796" actId="6549"/>
          <ac:graphicFrameMkLst>
            <pc:docMk/>
            <pc:sldMk cId="3035768343" sldId="316"/>
            <ac:graphicFrameMk id="3" creationId="{EB03E42B-A203-D292-7A81-48A9E2A9AC99}"/>
          </ac:graphicFrameMkLst>
        </pc:graphicFrameChg>
      </pc:sldChg>
      <pc:sldChg chg="modSp mod">
        <pc:chgData name="Tariq Baig" userId="f6a704b2-1468-4fee-9cb4-cb99c5c37943" providerId="ADAL" clId="{8E7E5D37-2DD4-435E-A4EB-F0AC9340EB82}" dt="2025-11-17T10:07:54.522" v="3798" actId="6549"/>
        <pc:sldMkLst>
          <pc:docMk/>
          <pc:sldMk cId="2119574693" sldId="320"/>
        </pc:sldMkLst>
        <pc:graphicFrameChg chg="modGraphic">
          <ac:chgData name="Tariq Baig" userId="f6a704b2-1468-4fee-9cb4-cb99c5c37943" providerId="ADAL" clId="{8E7E5D37-2DD4-435E-A4EB-F0AC9340EB82}" dt="2025-11-17T10:07:54.522" v="3798" actId="6549"/>
          <ac:graphicFrameMkLst>
            <pc:docMk/>
            <pc:sldMk cId="2119574693" sldId="320"/>
            <ac:graphicFrameMk id="17" creationId="{00000000-0000-0000-0000-000000000000}"/>
          </ac:graphicFrameMkLst>
        </pc:graphicFrameChg>
      </pc:sldChg>
      <pc:sldChg chg="modSp mod">
        <pc:chgData name="Tariq Baig" userId="f6a704b2-1468-4fee-9cb4-cb99c5c37943" providerId="ADAL" clId="{8E7E5D37-2DD4-435E-A4EB-F0AC9340EB82}" dt="2025-11-17T10:11:13.340" v="3809" actId="33524"/>
        <pc:sldMkLst>
          <pc:docMk/>
          <pc:sldMk cId="3176574320" sldId="321"/>
        </pc:sldMkLst>
        <pc:graphicFrameChg chg="mod modGraphic">
          <ac:chgData name="Tariq Baig" userId="f6a704b2-1468-4fee-9cb4-cb99c5c37943" providerId="ADAL" clId="{8E7E5D37-2DD4-435E-A4EB-F0AC9340EB82}" dt="2025-11-17T10:11:13.340" v="3809" actId="33524"/>
          <ac:graphicFrameMkLst>
            <pc:docMk/>
            <pc:sldMk cId="3176574320" sldId="321"/>
            <ac:graphicFrameMk id="17" creationId="{00000000-0000-0000-0000-000000000000}"/>
          </ac:graphicFrameMkLst>
        </pc:graphicFrameChg>
      </pc:sldChg>
      <pc:sldChg chg="modSp mod">
        <pc:chgData name="Tariq Baig" userId="f6a704b2-1468-4fee-9cb4-cb99c5c37943" providerId="ADAL" clId="{8E7E5D37-2DD4-435E-A4EB-F0AC9340EB82}" dt="2025-11-07T07:08:00.007" v="3684" actId="6549"/>
        <pc:sldMkLst>
          <pc:docMk/>
          <pc:sldMk cId="3589296107" sldId="322"/>
        </pc:sldMkLst>
        <pc:graphicFrameChg chg="modGraphic">
          <ac:chgData name="Tariq Baig" userId="f6a704b2-1468-4fee-9cb4-cb99c5c37943" providerId="ADAL" clId="{8E7E5D37-2DD4-435E-A4EB-F0AC9340EB82}" dt="2025-11-07T07:08:00.007" v="3684" actId="6549"/>
          <ac:graphicFrameMkLst>
            <pc:docMk/>
            <pc:sldMk cId="3589296107" sldId="322"/>
            <ac:graphicFrameMk id="17" creationId="{00000000-0000-0000-0000-000000000000}"/>
          </ac:graphicFrameMkLst>
        </pc:graphicFrameChg>
      </pc:sldChg>
      <pc:sldChg chg="modSp mod">
        <pc:chgData name="Tariq Baig" userId="f6a704b2-1468-4fee-9cb4-cb99c5c37943" providerId="ADAL" clId="{8E7E5D37-2DD4-435E-A4EB-F0AC9340EB82}" dt="2025-11-05T12:58:22.762" v="2399" actId="6549"/>
        <pc:sldMkLst>
          <pc:docMk/>
          <pc:sldMk cId="3379359057" sldId="325"/>
        </pc:sldMkLst>
        <pc:spChg chg="mod">
          <ac:chgData name="Tariq Baig" userId="f6a704b2-1468-4fee-9cb4-cb99c5c37943" providerId="ADAL" clId="{8E7E5D37-2DD4-435E-A4EB-F0AC9340EB82}" dt="2025-11-05T12:58:22.762" v="2399" actId="6549"/>
          <ac:spMkLst>
            <pc:docMk/>
            <pc:sldMk cId="3379359057" sldId="325"/>
            <ac:spMk id="3" creationId="{CD1639E3-B109-4CBD-9F10-6A7E189DA522}"/>
          </ac:spMkLst>
        </pc:spChg>
      </pc:sldChg>
      <pc:sldChg chg="modSp mod">
        <pc:chgData name="Tariq Baig" userId="f6a704b2-1468-4fee-9cb4-cb99c5c37943" providerId="ADAL" clId="{8E7E5D37-2DD4-435E-A4EB-F0AC9340EB82}" dt="2025-11-17T10:14:54.485" v="3824" actId="207"/>
        <pc:sldMkLst>
          <pc:docMk/>
          <pc:sldMk cId="2183182833" sldId="327"/>
        </pc:sldMkLst>
        <pc:spChg chg="mod">
          <ac:chgData name="Tariq Baig" userId="f6a704b2-1468-4fee-9cb4-cb99c5c37943" providerId="ADAL" clId="{8E7E5D37-2DD4-435E-A4EB-F0AC9340EB82}" dt="2025-11-17T10:14:54.485" v="3824" actId="207"/>
          <ac:spMkLst>
            <pc:docMk/>
            <pc:sldMk cId="2183182833" sldId="327"/>
            <ac:spMk id="64" creationId="{00000000-0000-0000-0000-000000000000}"/>
          </ac:spMkLst>
        </pc:spChg>
      </pc:sldChg>
      <pc:sldChg chg="addSp delSp modSp mod">
        <pc:chgData name="Tariq Baig" userId="f6a704b2-1468-4fee-9cb4-cb99c5c37943" providerId="ADAL" clId="{8E7E5D37-2DD4-435E-A4EB-F0AC9340EB82}" dt="2025-11-06T05:11:14.843" v="3488" actId="14100"/>
        <pc:sldMkLst>
          <pc:docMk/>
          <pc:sldMk cId="3980307185" sldId="329"/>
        </pc:sldMkLst>
        <pc:picChg chg="add mod">
          <ac:chgData name="Tariq Baig" userId="f6a704b2-1468-4fee-9cb4-cb99c5c37943" providerId="ADAL" clId="{8E7E5D37-2DD4-435E-A4EB-F0AC9340EB82}" dt="2025-11-06T05:00:44.107" v="3466" actId="14100"/>
          <ac:picMkLst>
            <pc:docMk/>
            <pc:sldMk cId="3980307185" sldId="329"/>
            <ac:picMk id="2" creationId="{B4009C52-B98F-333D-9F08-A170490415EF}"/>
          </ac:picMkLst>
        </pc:picChg>
        <pc:picChg chg="add mod">
          <ac:chgData name="Tariq Baig" userId="f6a704b2-1468-4fee-9cb4-cb99c5c37943" providerId="ADAL" clId="{8E7E5D37-2DD4-435E-A4EB-F0AC9340EB82}" dt="2025-11-06T05:11:14.843" v="3488" actId="14100"/>
          <ac:picMkLst>
            <pc:docMk/>
            <pc:sldMk cId="3980307185" sldId="329"/>
            <ac:picMk id="7" creationId="{87528832-C7BD-89EC-F137-5B4760BF067C}"/>
          </ac:picMkLst>
        </pc:picChg>
      </pc:sldChg>
      <pc:sldChg chg="addSp delSp modSp mod">
        <pc:chgData name="Tariq Baig" userId="f6a704b2-1468-4fee-9cb4-cb99c5c37943" providerId="ADAL" clId="{8E7E5D37-2DD4-435E-A4EB-F0AC9340EB82}" dt="2025-11-17T09:58:37.186" v="3781" actId="14100"/>
        <pc:sldMkLst>
          <pc:docMk/>
          <pc:sldMk cId="1418274169" sldId="331"/>
        </pc:sldMkLst>
        <pc:graphicFrameChg chg="add del mod">
          <ac:chgData name="Tariq Baig" userId="f6a704b2-1468-4fee-9cb4-cb99c5c37943" providerId="ADAL" clId="{8E7E5D37-2DD4-435E-A4EB-F0AC9340EB82}" dt="2025-11-17T09:56:51.480" v="3767" actId="478"/>
          <ac:graphicFrameMkLst>
            <pc:docMk/>
            <pc:sldMk cId="1418274169" sldId="331"/>
            <ac:graphicFrameMk id="3" creationId="{E2B49F70-9974-4B9A-BED2-6771ABD82A4B}"/>
          </ac:graphicFrameMkLst>
        </pc:graphicFrameChg>
        <pc:picChg chg="add mod">
          <ac:chgData name="Tariq Baig" userId="f6a704b2-1468-4fee-9cb4-cb99c5c37943" providerId="ADAL" clId="{8E7E5D37-2DD4-435E-A4EB-F0AC9340EB82}" dt="2025-11-17T09:57:27.564" v="3772" actId="14100"/>
          <ac:picMkLst>
            <pc:docMk/>
            <pc:sldMk cId="1418274169" sldId="331"/>
            <ac:picMk id="2" creationId="{E69A3F30-1390-475C-A8F8-424FE4D14A5D}"/>
          </ac:picMkLst>
        </pc:picChg>
        <pc:picChg chg="add mod">
          <ac:chgData name="Tariq Baig" userId="f6a704b2-1468-4fee-9cb4-cb99c5c37943" providerId="ADAL" clId="{8E7E5D37-2DD4-435E-A4EB-F0AC9340EB82}" dt="2025-11-17T09:58:37.186" v="3781" actId="14100"/>
          <ac:picMkLst>
            <pc:docMk/>
            <pc:sldMk cId="1418274169" sldId="331"/>
            <ac:picMk id="4" creationId="{B5D8271D-3CCC-8082-E285-10B068BA9E4C}"/>
          </ac:picMkLst>
        </pc:picChg>
        <pc:picChg chg="add del mod">
          <ac:chgData name="Tariq Baig" userId="f6a704b2-1468-4fee-9cb4-cb99c5c37943" providerId="ADAL" clId="{8E7E5D37-2DD4-435E-A4EB-F0AC9340EB82}" dt="2025-11-17T09:57:41.489" v="3773" actId="478"/>
          <ac:picMkLst>
            <pc:docMk/>
            <pc:sldMk cId="1418274169" sldId="331"/>
            <ac:picMk id="6" creationId="{FCFB5342-0955-7240-D4E1-0144AA4C881B}"/>
          </ac:picMkLst>
        </pc:picChg>
      </pc:sldChg>
      <pc:sldChg chg="modSp mod">
        <pc:chgData name="Tariq Baig" userId="f6a704b2-1468-4fee-9cb4-cb99c5c37943" providerId="ADAL" clId="{8E7E5D37-2DD4-435E-A4EB-F0AC9340EB82}" dt="2025-11-06T05:17:42.834" v="3512" actId="6549"/>
        <pc:sldMkLst>
          <pc:docMk/>
          <pc:sldMk cId="1363666532" sldId="332"/>
        </pc:sldMkLst>
        <pc:spChg chg="mod">
          <ac:chgData name="Tariq Baig" userId="f6a704b2-1468-4fee-9cb4-cb99c5c37943" providerId="ADAL" clId="{8E7E5D37-2DD4-435E-A4EB-F0AC9340EB82}" dt="2025-11-06T05:17:42.834" v="3512" actId="6549"/>
          <ac:spMkLst>
            <pc:docMk/>
            <pc:sldMk cId="1363666532" sldId="332"/>
            <ac:spMk id="19" creationId="{8C08D3EC-EF24-4176-8408-9EF1AA273169}"/>
          </ac:spMkLst>
        </pc:spChg>
      </pc:sldChg>
      <pc:sldChg chg="modSp mod">
        <pc:chgData name="Tariq Baig" userId="f6a704b2-1468-4fee-9cb4-cb99c5c37943" providerId="ADAL" clId="{8E7E5D37-2DD4-435E-A4EB-F0AC9340EB82}" dt="2025-11-07T06:41:29.840" v="3636" actId="13926"/>
        <pc:sldMkLst>
          <pc:docMk/>
          <pc:sldMk cId="3538811653" sldId="333"/>
        </pc:sldMkLst>
        <pc:spChg chg="mod">
          <ac:chgData name="Tariq Baig" userId="f6a704b2-1468-4fee-9cb4-cb99c5c37943" providerId="ADAL" clId="{8E7E5D37-2DD4-435E-A4EB-F0AC9340EB82}" dt="2025-11-05T11:48:16.058" v="1357" actId="6549"/>
          <ac:spMkLst>
            <pc:docMk/>
            <pc:sldMk cId="3538811653" sldId="333"/>
            <ac:spMk id="2" creationId="{00000000-0000-0000-0000-000000000000}"/>
          </ac:spMkLst>
        </pc:spChg>
        <pc:spChg chg="mod">
          <ac:chgData name="Tariq Baig" userId="f6a704b2-1468-4fee-9cb4-cb99c5c37943" providerId="ADAL" clId="{8E7E5D37-2DD4-435E-A4EB-F0AC9340EB82}" dt="2025-11-05T11:40:04.225" v="1266" actId="6549"/>
          <ac:spMkLst>
            <pc:docMk/>
            <pc:sldMk cId="3538811653" sldId="333"/>
            <ac:spMk id="46" creationId="{00000000-0000-0000-0000-000000000000}"/>
          </ac:spMkLst>
        </pc:spChg>
        <pc:spChg chg="mod">
          <ac:chgData name="Tariq Baig" userId="f6a704b2-1468-4fee-9cb4-cb99c5c37943" providerId="ADAL" clId="{8E7E5D37-2DD4-435E-A4EB-F0AC9340EB82}" dt="2025-11-06T05:16:25.044" v="3504" actId="6549"/>
          <ac:spMkLst>
            <pc:docMk/>
            <pc:sldMk cId="3538811653" sldId="333"/>
            <ac:spMk id="47" creationId="{00000000-0000-0000-0000-000000000000}"/>
          </ac:spMkLst>
        </pc:spChg>
        <pc:spChg chg="mod">
          <ac:chgData name="Tariq Baig" userId="f6a704b2-1468-4fee-9cb4-cb99c5c37943" providerId="ADAL" clId="{8E7E5D37-2DD4-435E-A4EB-F0AC9340EB82}" dt="2025-11-05T11:47:46.167" v="1353" actId="6549"/>
          <ac:spMkLst>
            <pc:docMk/>
            <pc:sldMk cId="3538811653" sldId="333"/>
            <ac:spMk id="67" creationId="{00000000-0000-0000-0000-000000000000}"/>
          </ac:spMkLst>
        </pc:spChg>
        <pc:spChg chg="mod">
          <ac:chgData name="Tariq Baig" userId="f6a704b2-1468-4fee-9cb4-cb99c5c37943" providerId="ADAL" clId="{8E7E5D37-2DD4-435E-A4EB-F0AC9340EB82}" dt="2025-11-05T11:40:14.565" v="1274" actId="6549"/>
          <ac:spMkLst>
            <pc:docMk/>
            <pc:sldMk cId="3538811653" sldId="333"/>
            <ac:spMk id="68" creationId="{00000000-0000-0000-0000-000000000000}"/>
          </ac:spMkLst>
        </pc:spChg>
        <pc:spChg chg="mod">
          <ac:chgData name="Tariq Baig" userId="f6a704b2-1468-4fee-9cb4-cb99c5c37943" providerId="ADAL" clId="{8E7E5D37-2DD4-435E-A4EB-F0AC9340EB82}" dt="2025-11-07T06:41:29.840" v="3636" actId="13926"/>
          <ac:spMkLst>
            <pc:docMk/>
            <pc:sldMk cId="3538811653" sldId="333"/>
            <ac:spMk id="70" creationId="{00000000-0000-0000-0000-000000000000}"/>
          </ac:spMkLst>
        </pc:spChg>
        <pc:spChg chg="mod">
          <ac:chgData name="Tariq Baig" userId="f6a704b2-1468-4fee-9cb4-cb99c5c37943" providerId="ADAL" clId="{8E7E5D37-2DD4-435E-A4EB-F0AC9340EB82}" dt="2025-11-05T11:55:40.003" v="1435" actId="6549"/>
          <ac:spMkLst>
            <pc:docMk/>
            <pc:sldMk cId="3538811653" sldId="333"/>
            <ac:spMk id="71" creationId="{00000000-0000-0000-0000-000000000000}"/>
          </ac:spMkLst>
        </pc:spChg>
        <pc:spChg chg="mod">
          <ac:chgData name="Tariq Baig" userId="f6a704b2-1468-4fee-9cb4-cb99c5c37943" providerId="ADAL" clId="{8E7E5D37-2DD4-435E-A4EB-F0AC9340EB82}" dt="2025-11-06T05:17:12.403" v="3508" actId="33524"/>
          <ac:spMkLst>
            <pc:docMk/>
            <pc:sldMk cId="3538811653" sldId="333"/>
            <ac:spMk id="73" creationId="{00000000-0000-0000-0000-000000000000}"/>
          </ac:spMkLst>
        </pc:spChg>
        <pc:spChg chg="mod">
          <ac:chgData name="Tariq Baig" userId="f6a704b2-1468-4fee-9cb4-cb99c5c37943" providerId="ADAL" clId="{8E7E5D37-2DD4-435E-A4EB-F0AC9340EB82}" dt="2025-11-05T11:47:04.718" v="1335" actId="6549"/>
          <ac:spMkLst>
            <pc:docMk/>
            <pc:sldMk cId="3538811653" sldId="333"/>
            <ac:spMk id="75" creationId="{00000000-0000-0000-0000-000000000000}"/>
          </ac:spMkLst>
        </pc:spChg>
        <pc:spChg chg="mod">
          <ac:chgData name="Tariq Baig" userId="f6a704b2-1468-4fee-9cb4-cb99c5c37943" providerId="ADAL" clId="{8E7E5D37-2DD4-435E-A4EB-F0AC9340EB82}" dt="2025-11-05T11:43:10.368" v="1327" actId="6549"/>
          <ac:spMkLst>
            <pc:docMk/>
            <pc:sldMk cId="3538811653" sldId="333"/>
            <ac:spMk id="77" creationId="{00000000-0000-0000-0000-000000000000}"/>
          </ac:spMkLst>
        </pc:spChg>
        <pc:spChg chg="mod">
          <ac:chgData name="Tariq Baig" userId="f6a704b2-1468-4fee-9cb4-cb99c5c37943" providerId="ADAL" clId="{8E7E5D37-2DD4-435E-A4EB-F0AC9340EB82}" dt="2025-11-05T11:42:54.111" v="1324" actId="6549"/>
          <ac:spMkLst>
            <pc:docMk/>
            <pc:sldMk cId="3538811653" sldId="333"/>
            <ac:spMk id="80" creationId="{00000000-0000-0000-0000-000000000000}"/>
          </ac:spMkLst>
        </pc:spChg>
        <pc:spChg chg="mod">
          <ac:chgData name="Tariq Baig" userId="f6a704b2-1468-4fee-9cb4-cb99c5c37943" providerId="ADAL" clId="{8E7E5D37-2DD4-435E-A4EB-F0AC9340EB82}" dt="2025-11-05T11:50:17.052" v="1386" actId="6549"/>
          <ac:spMkLst>
            <pc:docMk/>
            <pc:sldMk cId="3538811653" sldId="333"/>
            <ac:spMk id="82" creationId="{00000000-0000-0000-0000-000000000000}"/>
          </ac:spMkLst>
        </pc:spChg>
        <pc:spChg chg="mod">
          <ac:chgData name="Tariq Baig" userId="f6a704b2-1468-4fee-9cb4-cb99c5c37943" providerId="ADAL" clId="{8E7E5D37-2DD4-435E-A4EB-F0AC9340EB82}" dt="2025-11-05T11:42:42.486" v="1320" actId="6549"/>
          <ac:spMkLst>
            <pc:docMk/>
            <pc:sldMk cId="3538811653" sldId="333"/>
            <ac:spMk id="88" creationId="{00000000-0000-0000-0000-000000000000}"/>
          </ac:spMkLst>
        </pc:spChg>
        <pc:spChg chg="mod">
          <ac:chgData name="Tariq Baig" userId="f6a704b2-1468-4fee-9cb4-cb99c5c37943" providerId="ADAL" clId="{8E7E5D37-2DD4-435E-A4EB-F0AC9340EB82}" dt="2025-11-05T11:50:39.663" v="1394" actId="6549"/>
          <ac:spMkLst>
            <pc:docMk/>
            <pc:sldMk cId="3538811653" sldId="333"/>
            <ac:spMk id="90" creationId="{00000000-0000-0000-0000-000000000000}"/>
          </ac:spMkLst>
        </pc:spChg>
        <pc:spChg chg="mod">
          <ac:chgData name="Tariq Baig" userId="f6a704b2-1468-4fee-9cb4-cb99c5c37943" providerId="ADAL" clId="{8E7E5D37-2DD4-435E-A4EB-F0AC9340EB82}" dt="2025-11-05T11:42:18.513" v="1318" actId="6549"/>
          <ac:spMkLst>
            <pc:docMk/>
            <pc:sldMk cId="3538811653" sldId="333"/>
            <ac:spMk id="93" creationId="{00000000-0000-0000-0000-000000000000}"/>
          </ac:spMkLst>
        </pc:spChg>
        <pc:spChg chg="mod">
          <ac:chgData name="Tariq Baig" userId="f6a704b2-1468-4fee-9cb4-cb99c5c37943" providerId="ADAL" clId="{8E7E5D37-2DD4-435E-A4EB-F0AC9340EB82}" dt="2025-11-05T11:51:01.301" v="1400" actId="6549"/>
          <ac:spMkLst>
            <pc:docMk/>
            <pc:sldMk cId="3538811653" sldId="333"/>
            <ac:spMk id="98" creationId="{00000000-0000-0000-0000-000000000000}"/>
          </ac:spMkLst>
        </pc:spChg>
        <pc:spChg chg="mod">
          <ac:chgData name="Tariq Baig" userId="f6a704b2-1468-4fee-9cb4-cb99c5c37943" providerId="ADAL" clId="{8E7E5D37-2DD4-435E-A4EB-F0AC9340EB82}" dt="2025-11-05T11:49:39.766" v="1374" actId="6549"/>
          <ac:spMkLst>
            <pc:docMk/>
            <pc:sldMk cId="3538811653" sldId="333"/>
            <ac:spMk id="134" creationId="{00000000-0000-0000-0000-000000000000}"/>
          </ac:spMkLst>
        </pc:spChg>
      </pc:sldChg>
      <pc:sldChg chg="modSp mod">
        <pc:chgData name="Tariq Baig" userId="f6a704b2-1468-4fee-9cb4-cb99c5c37943" providerId="ADAL" clId="{8E7E5D37-2DD4-435E-A4EB-F0AC9340EB82}" dt="2025-11-07T06:40:23.441" v="3635" actId="20577"/>
        <pc:sldMkLst>
          <pc:docMk/>
          <pc:sldMk cId="2689195082" sldId="336"/>
        </pc:sldMkLst>
        <pc:spChg chg="mod">
          <ac:chgData name="Tariq Baig" userId="f6a704b2-1468-4fee-9cb4-cb99c5c37943" providerId="ADAL" clId="{8E7E5D37-2DD4-435E-A4EB-F0AC9340EB82}" dt="2025-11-07T06:37:40.408" v="3623" actId="6549"/>
          <ac:spMkLst>
            <pc:docMk/>
            <pc:sldMk cId="2689195082" sldId="336"/>
            <ac:spMk id="2" creationId="{00000000-0000-0000-0000-000000000000}"/>
          </ac:spMkLst>
        </pc:spChg>
        <pc:spChg chg="mod">
          <ac:chgData name="Tariq Baig" userId="f6a704b2-1468-4fee-9cb4-cb99c5c37943" providerId="ADAL" clId="{8E7E5D37-2DD4-435E-A4EB-F0AC9340EB82}" dt="2025-11-05T11:19:32.512" v="1092" actId="6549"/>
          <ac:spMkLst>
            <pc:docMk/>
            <pc:sldMk cId="2689195082" sldId="336"/>
            <ac:spMk id="46" creationId="{00000000-0000-0000-0000-000000000000}"/>
          </ac:spMkLst>
        </pc:spChg>
        <pc:spChg chg="mod">
          <ac:chgData name="Tariq Baig" userId="f6a704b2-1468-4fee-9cb4-cb99c5c37943" providerId="ADAL" clId="{8E7E5D37-2DD4-435E-A4EB-F0AC9340EB82}" dt="2025-11-05T11:27:39.807" v="1190" actId="6549"/>
          <ac:spMkLst>
            <pc:docMk/>
            <pc:sldMk cId="2689195082" sldId="336"/>
            <ac:spMk id="47" creationId="{00000000-0000-0000-0000-000000000000}"/>
          </ac:spMkLst>
        </pc:spChg>
        <pc:spChg chg="mod">
          <ac:chgData name="Tariq Baig" userId="f6a704b2-1468-4fee-9cb4-cb99c5c37943" providerId="ADAL" clId="{8E7E5D37-2DD4-435E-A4EB-F0AC9340EB82}" dt="2025-11-05T11:34:09.492" v="1198" actId="6549"/>
          <ac:spMkLst>
            <pc:docMk/>
            <pc:sldMk cId="2689195082" sldId="336"/>
            <ac:spMk id="67" creationId="{00000000-0000-0000-0000-000000000000}"/>
          </ac:spMkLst>
        </pc:spChg>
        <pc:spChg chg="mod">
          <ac:chgData name="Tariq Baig" userId="f6a704b2-1468-4fee-9cb4-cb99c5c37943" providerId="ADAL" clId="{8E7E5D37-2DD4-435E-A4EB-F0AC9340EB82}" dt="2025-11-05T11:22:21.934" v="1144" actId="6549"/>
          <ac:spMkLst>
            <pc:docMk/>
            <pc:sldMk cId="2689195082" sldId="336"/>
            <ac:spMk id="68" creationId="{00000000-0000-0000-0000-000000000000}"/>
          </ac:spMkLst>
        </pc:spChg>
        <pc:spChg chg="mod">
          <ac:chgData name="Tariq Baig" userId="f6a704b2-1468-4fee-9cb4-cb99c5c37943" providerId="ADAL" clId="{8E7E5D37-2DD4-435E-A4EB-F0AC9340EB82}" dt="2025-11-07T06:08:09.255" v="3612" actId="13926"/>
          <ac:spMkLst>
            <pc:docMk/>
            <pc:sldMk cId="2689195082" sldId="336"/>
            <ac:spMk id="70" creationId="{00000000-0000-0000-0000-000000000000}"/>
          </ac:spMkLst>
        </pc:spChg>
        <pc:spChg chg="mod">
          <ac:chgData name="Tariq Baig" userId="f6a704b2-1468-4fee-9cb4-cb99c5c37943" providerId="ADAL" clId="{8E7E5D37-2DD4-435E-A4EB-F0AC9340EB82}" dt="2025-11-05T11:39:21.635" v="1264" actId="6549"/>
          <ac:spMkLst>
            <pc:docMk/>
            <pc:sldMk cId="2689195082" sldId="336"/>
            <ac:spMk id="71" creationId="{00000000-0000-0000-0000-000000000000}"/>
          </ac:spMkLst>
        </pc:spChg>
        <pc:spChg chg="mod">
          <ac:chgData name="Tariq Baig" userId="f6a704b2-1468-4fee-9cb4-cb99c5c37943" providerId="ADAL" clId="{8E7E5D37-2DD4-435E-A4EB-F0AC9340EB82}" dt="2025-11-07T06:09:04.550" v="3613" actId="20577"/>
          <ac:spMkLst>
            <pc:docMk/>
            <pc:sldMk cId="2689195082" sldId="336"/>
            <ac:spMk id="73" creationId="{00000000-0000-0000-0000-000000000000}"/>
          </ac:spMkLst>
        </pc:spChg>
        <pc:spChg chg="mod">
          <ac:chgData name="Tariq Baig" userId="f6a704b2-1468-4fee-9cb4-cb99c5c37943" providerId="ADAL" clId="{8E7E5D37-2DD4-435E-A4EB-F0AC9340EB82}" dt="2025-11-05T11:27:20.930" v="1188" actId="6549"/>
          <ac:spMkLst>
            <pc:docMk/>
            <pc:sldMk cId="2689195082" sldId="336"/>
            <ac:spMk id="75" creationId="{00000000-0000-0000-0000-000000000000}"/>
          </ac:spMkLst>
        </pc:spChg>
        <pc:spChg chg="mod">
          <ac:chgData name="Tariq Baig" userId="f6a704b2-1468-4fee-9cb4-cb99c5c37943" providerId="ADAL" clId="{8E7E5D37-2DD4-435E-A4EB-F0AC9340EB82}" dt="2025-11-05T11:26:00.735" v="1175" actId="6549"/>
          <ac:spMkLst>
            <pc:docMk/>
            <pc:sldMk cId="2689195082" sldId="336"/>
            <ac:spMk id="77" creationId="{00000000-0000-0000-0000-000000000000}"/>
          </ac:spMkLst>
        </pc:spChg>
        <pc:spChg chg="mod">
          <ac:chgData name="Tariq Baig" userId="f6a704b2-1468-4fee-9cb4-cb99c5c37943" providerId="ADAL" clId="{8E7E5D37-2DD4-435E-A4EB-F0AC9340EB82}" dt="2025-11-05T11:23:46.434" v="1161" actId="6549"/>
          <ac:spMkLst>
            <pc:docMk/>
            <pc:sldMk cId="2689195082" sldId="336"/>
            <ac:spMk id="80" creationId="{00000000-0000-0000-0000-000000000000}"/>
          </ac:spMkLst>
        </pc:spChg>
        <pc:spChg chg="mod">
          <ac:chgData name="Tariq Baig" userId="f6a704b2-1468-4fee-9cb4-cb99c5c37943" providerId="ADAL" clId="{8E7E5D37-2DD4-435E-A4EB-F0AC9340EB82}" dt="2025-11-05T11:37:01.882" v="1243" actId="6549"/>
          <ac:spMkLst>
            <pc:docMk/>
            <pc:sldMk cId="2689195082" sldId="336"/>
            <ac:spMk id="82" creationId="{00000000-0000-0000-0000-000000000000}"/>
          </ac:spMkLst>
        </pc:spChg>
        <pc:spChg chg="mod">
          <ac:chgData name="Tariq Baig" userId="f6a704b2-1468-4fee-9cb4-cb99c5c37943" providerId="ADAL" clId="{8E7E5D37-2DD4-435E-A4EB-F0AC9340EB82}" dt="2025-11-05T11:20:45.257" v="1126" actId="6549"/>
          <ac:spMkLst>
            <pc:docMk/>
            <pc:sldMk cId="2689195082" sldId="336"/>
            <ac:spMk id="88" creationId="{00000000-0000-0000-0000-000000000000}"/>
          </ac:spMkLst>
        </pc:spChg>
        <pc:spChg chg="mod">
          <ac:chgData name="Tariq Baig" userId="f6a704b2-1468-4fee-9cb4-cb99c5c37943" providerId="ADAL" clId="{8E7E5D37-2DD4-435E-A4EB-F0AC9340EB82}" dt="2025-11-05T11:35:52.171" v="1235" actId="6549"/>
          <ac:spMkLst>
            <pc:docMk/>
            <pc:sldMk cId="2689195082" sldId="336"/>
            <ac:spMk id="90" creationId="{00000000-0000-0000-0000-000000000000}"/>
          </ac:spMkLst>
        </pc:spChg>
        <pc:spChg chg="mod">
          <ac:chgData name="Tariq Baig" userId="f6a704b2-1468-4fee-9cb4-cb99c5c37943" providerId="ADAL" clId="{8E7E5D37-2DD4-435E-A4EB-F0AC9340EB82}" dt="2025-11-05T11:26:54.959" v="1186" actId="6549"/>
          <ac:spMkLst>
            <pc:docMk/>
            <pc:sldMk cId="2689195082" sldId="336"/>
            <ac:spMk id="93" creationId="{00000000-0000-0000-0000-000000000000}"/>
          </ac:spMkLst>
        </pc:spChg>
        <pc:spChg chg="mod">
          <ac:chgData name="Tariq Baig" userId="f6a704b2-1468-4fee-9cb4-cb99c5c37943" providerId="ADAL" clId="{8E7E5D37-2DD4-435E-A4EB-F0AC9340EB82}" dt="2025-11-07T06:40:23.441" v="3635" actId="20577"/>
          <ac:spMkLst>
            <pc:docMk/>
            <pc:sldMk cId="2689195082" sldId="336"/>
            <ac:spMk id="98" creationId="{00000000-0000-0000-0000-000000000000}"/>
          </ac:spMkLst>
        </pc:spChg>
        <pc:spChg chg="mod">
          <ac:chgData name="Tariq Baig" userId="f6a704b2-1468-4fee-9cb4-cb99c5c37943" providerId="ADAL" clId="{8E7E5D37-2DD4-435E-A4EB-F0AC9340EB82}" dt="2025-11-05T11:38:15.290" v="1257" actId="20577"/>
          <ac:spMkLst>
            <pc:docMk/>
            <pc:sldMk cId="2689195082" sldId="336"/>
            <ac:spMk id="134" creationId="{00000000-0000-0000-0000-000000000000}"/>
          </ac:spMkLst>
        </pc:spChg>
      </pc:sldChg>
      <pc:sldChg chg="modSp mod">
        <pc:chgData name="Tariq Baig" userId="f6a704b2-1468-4fee-9cb4-cb99c5c37943" providerId="ADAL" clId="{8E7E5D37-2DD4-435E-A4EB-F0AC9340EB82}" dt="2025-11-17T10:14:16.823" v="3823" actId="207"/>
        <pc:sldMkLst>
          <pc:docMk/>
          <pc:sldMk cId="1442922038" sldId="337"/>
        </pc:sldMkLst>
        <pc:spChg chg="mod">
          <ac:chgData name="Tariq Baig" userId="f6a704b2-1468-4fee-9cb4-cb99c5c37943" providerId="ADAL" clId="{8E7E5D37-2DD4-435E-A4EB-F0AC9340EB82}" dt="2025-11-17T10:14:16.823" v="3823" actId="207"/>
          <ac:spMkLst>
            <pc:docMk/>
            <pc:sldMk cId="1442922038" sldId="337"/>
            <ac:spMk id="7" creationId="{4D3C45A6-E445-404C-913C-7EA71221390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sapphirefibers-my.sharepoint.com/personal/tariq_baig_sapphirefibres_com/Documents/common/Tariq%20Baig/Tariq%20Baig/RCSML/Accounts/Accounts-June-23/Rcm-GRAPH-2023/RCSML%20Financial%20Analysis%20-2022-2023.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sapphirefibers-my.sharepoint.com/personal/tariq_baig_sapphirefibres_com/Documents/common/Tariq%20Baig/Tariq%20Baig/RCSML/Accounts/Accounts-June-23/Rcm-GRAPH-2023/RCSML%20Financial%20Analysis%20-2022-202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a:t>VERTICAL ANALYSIS-TOTAL EQUITY &amp; LIABILITIES (2023)</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dLbls>
          <c:showLegendKey val="0"/>
          <c:showVal val="0"/>
          <c:showCatName val="0"/>
          <c:showSerName val="0"/>
          <c:showPercent val="1"/>
          <c:showBubbleSize val="0"/>
          <c:showLeaderLines val="0"/>
        </c:dLbls>
        <c:firstSliceAng val="23"/>
        <c:holeSize val="50"/>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a:t>VERTICAL ANALYSIS-TOTAL ASSETS (2023)</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dLbls>
          <c:showLegendKey val="0"/>
          <c:showVal val="0"/>
          <c:showCatName val="0"/>
          <c:showSerName val="0"/>
          <c:showPercent val="1"/>
          <c:showBubbleSize val="0"/>
          <c:showLeaderLines val="0"/>
        </c:dLbls>
        <c:firstSliceAng val="57"/>
        <c:holeSize val="50"/>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548" cy="49943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3852" y="1"/>
            <a:ext cx="2972548" cy="499431"/>
          </a:xfrm>
          <a:prstGeom prst="rect">
            <a:avLst/>
          </a:prstGeom>
        </p:spPr>
        <p:txBody>
          <a:bodyPr vert="horz" lIns="91440" tIns="45720" rIns="91440" bIns="45720" rtlCol="0"/>
          <a:lstStyle>
            <a:lvl1pPr algn="r">
              <a:defRPr sz="1200"/>
            </a:lvl1pPr>
          </a:lstStyle>
          <a:p>
            <a:fld id="{379EBB0A-9DD6-416A-8F94-B5D232242B20}" type="datetimeFigureOut">
              <a:rPr lang="en-US" smtClean="0"/>
              <a:t>11/17/2025</a:t>
            </a:fld>
            <a:endParaRPr lang="en-US"/>
          </a:p>
        </p:txBody>
      </p:sp>
      <p:sp>
        <p:nvSpPr>
          <p:cNvPr id="4" name="Footer Placeholder 3"/>
          <p:cNvSpPr>
            <a:spLocks noGrp="1"/>
          </p:cNvSpPr>
          <p:nvPr>
            <p:ph type="ftr" sz="quarter" idx="2"/>
          </p:nvPr>
        </p:nvSpPr>
        <p:spPr>
          <a:xfrm>
            <a:off x="0" y="9447844"/>
            <a:ext cx="2972548" cy="49943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3852" y="9447844"/>
            <a:ext cx="2972548" cy="499431"/>
          </a:xfrm>
          <a:prstGeom prst="rect">
            <a:avLst/>
          </a:prstGeom>
        </p:spPr>
        <p:txBody>
          <a:bodyPr vert="horz" lIns="91440" tIns="45720" rIns="91440" bIns="45720" rtlCol="0" anchor="b"/>
          <a:lstStyle>
            <a:lvl1pPr algn="r">
              <a:defRPr sz="1200"/>
            </a:lvl1pPr>
          </a:lstStyle>
          <a:p>
            <a:fld id="{69751DBF-286B-4743-A760-29F53E2A7588}" type="slidenum">
              <a:rPr lang="en-US" smtClean="0"/>
              <a:t>‹#›</a:t>
            </a:fld>
            <a:endParaRPr lang="en-US"/>
          </a:p>
        </p:txBody>
      </p:sp>
    </p:spTree>
    <p:extLst>
      <p:ext uri="{BB962C8B-B14F-4D97-AF65-F5344CB8AC3E}">
        <p14:creationId xmlns:p14="http://schemas.microsoft.com/office/powerpoint/2010/main" val="3526370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2548" cy="499431"/>
          </a:xfrm>
          <a:prstGeom prst="rect">
            <a:avLst/>
          </a:prstGeom>
        </p:spPr>
        <p:txBody>
          <a:bodyPr vert="horz" lIns="91436" tIns="45718" rIns="91436" bIns="45718" rtlCol="0"/>
          <a:lstStyle>
            <a:lvl1pPr algn="l">
              <a:defRPr sz="1200"/>
            </a:lvl1pPr>
          </a:lstStyle>
          <a:p>
            <a:endParaRPr lang="en-US" dirty="0"/>
          </a:p>
        </p:txBody>
      </p:sp>
      <p:sp>
        <p:nvSpPr>
          <p:cNvPr id="3" name="Date Placeholder 2"/>
          <p:cNvSpPr>
            <a:spLocks noGrp="1"/>
          </p:cNvSpPr>
          <p:nvPr>
            <p:ph type="dt" idx="1"/>
          </p:nvPr>
        </p:nvSpPr>
        <p:spPr>
          <a:xfrm>
            <a:off x="3883852" y="2"/>
            <a:ext cx="2972548" cy="499431"/>
          </a:xfrm>
          <a:prstGeom prst="rect">
            <a:avLst/>
          </a:prstGeom>
        </p:spPr>
        <p:txBody>
          <a:bodyPr vert="horz" lIns="91436" tIns="45718" rIns="91436" bIns="45718" rtlCol="0"/>
          <a:lstStyle>
            <a:lvl1pPr algn="r">
              <a:defRPr sz="1200"/>
            </a:lvl1pPr>
          </a:lstStyle>
          <a:p>
            <a:fld id="{B0BEF9BA-D74B-4487-B800-1AC995640156}" type="datetimeFigureOut">
              <a:rPr lang="en-US" smtClean="0"/>
              <a:t>11/17/2025</a:t>
            </a:fld>
            <a:endParaRPr lang="en-US" dirty="0"/>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36" tIns="45718" rIns="91436" bIns="45718" rtlCol="0" anchor="ctr"/>
          <a:lstStyle/>
          <a:p>
            <a:endParaRPr lang="en-US" dirty="0"/>
          </a:p>
        </p:txBody>
      </p:sp>
      <p:sp>
        <p:nvSpPr>
          <p:cNvPr id="5" name="Notes Placeholder 4"/>
          <p:cNvSpPr>
            <a:spLocks noGrp="1"/>
          </p:cNvSpPr>
          <p:nvPr>
            <p:ph type="body" sz="quarter" idx="3"/>
          </p:nvPr>
        </p:nvSpPr>
        <p:spPr>
          <a:xfrm>
            <a:off x="685483" y="4787545"/>
            <a:ext cx="5487040" cy="3915924"/>
          </a:xfrm>
          <a:prstGeom prst="rect">
            <a:avLst/>
          </a:prstGeom>
        </p:spPr>
        <p:txBody>
          <a:bodyPr vert="horz" lIns="91436" tIns="45718" rIns="91436" bIns="457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7845"/>
            <a:ext cx="2972548" cy="499431"/>
          </a:xfrm>
          <a:prstGeom prst="rect">
            <a:avLst/>
          </a:prstGeom>
        </p:spPr>
        <p:txBody>
          <a:bodyPr vert="horz" lIns="91436" tIns="45718" rIns="91436"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3852" y="9447845"/>
            <a:ext cx="2972548" cy="499431"/>
          </a:xfrm>
          <a:prstGeom prst="rect">
            <a:avLst/>
          </a:prstGeom>
        </p:spPr>
        <p:txBody>
          <a:bodyPr vert="horz" lIns="91436" tIns="45718" rIns="91436" bIns="45718" rtlCol="0" anchor="b"/>
          <a:lstStyle>
            <a:lvl1pPr algn="r">
              <a:defRPr sz="1200"/>
            </a:lvl1pPr>
          </a:lstStyle>
          <a:p>
            <a:fld id="{28BF3329-BA8E-4D10-8D5B-B39CB2F2A208}" type="slidenum">
              <a:rPr lang="en-US" smtClean="0"/>
              <a:t>‹#›</a:t>
            </a:fld>
            <a:endParaRPr lang="en-US" dirty="0"/>
          </a:p>
        </p:txBody>
      </p:sp>
    </p:spTree>
    <p:extLst>
      <p:ext uri="{BB962C8B-B14F-4D97-AF65-F5344CB8AC3E}">
        <p14:creationId xmlns:p14="http://schemas.microsoft.com/office/powerpoint/2010/main" val="595236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1</a:t>
            </a:fld>
            <a:endParaRPr lang="en-US" dirty="0"/>
          </a:p>
        </p:txBody>
      </p:sp>
    </p:spTree>
    <p:extLst>
      <p:ext uri="{BB962C8B-B14F-4D97-AF65-F5344CB8AC3E}">
        <p14:creationId xmlns:p14="http://schemas.microsoft.com/office/powerpoint/2010/main" val="2452075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F3329-BA8E-4D10-8D5B-B39CB2F2A208}" type="slidenum">
              <a:rPr lang="en-US" smtClean="0"/>
              <a:t>14</a:t>
            </a:fld>
            <a:endParaRPr lang="en-US" dirty="0"/>
          </a:p>
        </p:txBody>
      </p:sp>
    </p:spTree>
    <p:extLst>
      <p:ext uri="{BB962C8B-B14F-4D97-AF65-F5344CB8AC3E}">
        <p14:creationId xmlns:p14="http://schemas.microsoft.com/office/powerpoint/2010/main" val="2808230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F3329-BA8E-4D10-8D5B-B39CB2F2A208}" type="slidenum">
              <a:rPr lang="en-US" smtClean="0"/>
              <a:t>15</a:t>
            </a:fld>
            <a:endParaRPr lang="en-US" dirty="0"/>
          </a:p>
        </p:txBody>
      </p:sp>
    </p:spTree>
    <p:extLst>
      <p:ext uri="{BB962C8B-B14F-4D97-AF65-F5344CB8AC3E}">
        <p14:creationId xmlns:p14="http://schemas.microsoft.com/office/powerpoint/2010/main" val="40579324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F3329-BA8E-4D10-8D5B-B39CB2F2A208}" type="slidenum">
              <a:rPr lang="en-US" smtClean="0"/>
              <a:t>16</a:t>
            </a:fld>
            <a:endParaRPr lang="en-US" dirty="0"/>
          </a:p>
        </p:txBody>
      </p:sp>
    </p:spTree>
    <p:extLst>
      <p:ext uri="{BB962C8B-B14F-4D97-AF65-F5344CB8AC3E}">
        <p14:creationId xmlns:p14="http://schemas.microsoft.com/office/powerpoint/2010/main" val="3035779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20</a:t>
            </a:fld>
            <a:endParaRPr lang="en-US" dirty="0"/>
          </a:p>
        </p:txBody>
      </p:sp>
    </p:spTree>
    <p:extLst>
      <p:ext uri="{BB962C8B-B14F-4D97-AF65-F5344CB8AC3E}">
        <p14:creationId xmlns:p14="http://schemas.microsoft.com/office/powerpoint/2010/main" val="2295135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21</a:t>
            </a:fld>
            <a:endParaRPr lang="en-US" dirty="0"/>
          </a:p>
        </p:txBody>
      </p:sp>
    </p:spTree>
    <p:extLst>
      <p:ext uri="{BB962C8B-B14F-4D97-AF65-F5344CB8AC3E}">
        <p14:creationId xmlns:p14="http://schemas.microsoft.com/office/powerpoint/2010/main" val="3781515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22</a:t>
            </a:fld>
            <a:endParaRPr lang="en-US" dirty="0"/>
          </a:p>
        </p:txBody>
      </p:sp>
    </p:spTree>
    <p:extLst>
      <p:ext uri="{BB962C8B-B14F-4D97-AF65-F5344CB8AC3E}">
        <p14:creationId xmlns:p14="http://schemas.microsoft.com/office/powerpoint/2010/main" val="3459466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23</a:t>
            </a:fld>
            <a:endParaRPr lang="en-US" dirty="0"/>
          </a:p>
        </p:txBody>
      </p:sp>
    </p:spTree>
    <p:extLst>
      <p:ext uri="{BB962C8B-B14F-4D97-AF65-F5344CB8AC3E}">
        <p14:creationId xmlns:p14="http://schemas.microsoft.com/office/powerpoint/2010/main" val="3566490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3</a:t>
            </a:fld>
            <a:endParaRPr lang="en-US" dirty="0"/>
          </a:p>
        </p:txBody>
      </p:sp>
    </p:spTree>
    <p:extLst>
      <p:ext uri="{BB962C8B-B14F-4D97-AF65-F5344CB8AC3E}">
        <p14:creationId xmlns:p14="http://schemas.microsoft.com/office/powerpoint/2010/main" val="1685845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BF3329-BA8E-4D10-8D5B-B39CB2F2A208}" type="slidenum">
              <a:rPr lang="en-US" smtClean="0"/>
              <a:t>4</a:t>
            </a:fld>
            <a:endParaRPr lang="en-US" dirty="0"/>
          </a:p>
        </p:txBody>
      </p:sp>
    </p:spTree>
    <p:extLst>
      <p:ext uri="{BB962C8B-B14F-4D97-AF65-F5344CB8AC3E}">
        <p14:creationId xmlns:p14="http://schemas.microsoft.com/office/powerpoint/2010/main" val="2684926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5</a:t>
            </a:fld>
            <a:endParaRPr lang="en-US" dirty="0"/>
          </a:p>
        </p:txBody>
      </p:sp>
    </p:spTree>
    <p:extLst>
      <p:ext uri="{BB962C8B-B14F-4D97-AF65-F5344CB8AC3E}">
        <p14:creationId xmlns:p14="http://schemas.microsoft.com/office/powerpoint/2010/main" val="1400307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BF3329-BA8E-4D10-8D5B-B39CB2F2A208}" type="slidenum">
              <a:rPr lang="en-US" smtClean="0"/>
              <a:t>6</a:t>
            </a:fld>
            <a:endParaRPr lang="en-US" dirty="0"/>
          </a:p>
        </p:txBody>
      </p:sp>
    </p:spTree>
    <p:extLst>
      <p:ext uri="{BB962C8B-B14F-4D97-AF65-F5344CB8AC3E}">
        <p14:creationId xmlns:p14="http://schemas.microsoft.com/office/powerpoint/2010/main" val="1755811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7</a:t>
            </a:fld>
            <a:endParaRPr lang="en-US" dirty="0"/>
          </a:p>
        </p:txBody>
      </p:sp>
    </p:spTree>
    <p:extLst>
      <p:ext uri="{BB962C8B-B14F-4D97-AF65-F5344CB8AC3E}">
        <p14:creationId xmlns:p14="http://schemas.microsoft.com/office/powerpoint/2010/main" val="282768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K" dirty="0"/>
          </a:p>
        </p:txBody>
      </p:sp>
      <p:sp>
        <p:nvSpPr>
          <p:cNvPr id="4" name="Slide Number Placeholder 3"/>
          <p:cNvSpPr>
            <a:spLocks noGrp="1"/>
          </p:cNvSpPr>
          <p:nvPr>
            <p:ph type="sldNum" sz="quarter" idx="5"/>
          </p:nvPr>
        </p:nvSpPr>
        <p:spPr/>
        <p:txBody>
          <a:bodyPr/>
          <a:lstStyle/>
          <a:p>
            <a:fld id="{28BF3329-BA8E-4D10-8D5B-B39CB2F2A208}" type="slidenum">
              <a:rPr lang="en-US" smtClean="0"/>
              <a:t>11</a:t>
            </a:fld>
            <a:endParaRPr lang="en-US" dirty="0"/>
          </a:p>
        </p:txBody>
      </p:sp>
    </p:spTree>
    <p:extLst>
      <p:ext uri="{BB962C8B-B14F-4D97-AF65-F5344CB8AC3E}">
        <p14:creationId xmlns:p14="http://schemas.microsoft.com/office/powerpoint/2010/main" val="229046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BF3329-BA8E-4D10-8D5B-B39CB2F2A208}" type="slidenum">
              <a:rPr lang="en-US" smtClean="0"/>
              <a:t>12</a:t>
            </a:fld>
            <a:endParaRPr lang="en-US" dirty="0"/>
          </a:p>
        </p:txBody>
      </p:sp>
    </p:spTree>
    <p:extLst>
      <p:ext uri="{BB962C8B-B14F-4D97-AF65-F5344CB8AC3E}">
        <p14:creationId xmlns:p14="http://schemas.microsoft.com/office/powerpoint/2010/main" val="515997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4500" y="1243013"/>
            <a:ext cx="5969000" cy="3357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F3329-BA8E-4D10-8D5B-B39CB2F2A208}" type="slidenum">
              <a:rPr lang="en-US" smtClean="0"/>
              <a:t>13</a:t>
            </a:fld>
            <a:endParaRPr lang="en-US" dirty="0"/>
          </a:p>
        </p:txBody>
      </p:sp>
    </p:spTree>
    <p:extLst>
      <p:ext uri="{BB962C8B-B14F-4D97-AF65-F5344CB8AC3E}">
        <p14:creationId xmlns:p14="http://schemas.microsoft.com/office/powerpoint/2010/main" val="1202775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13625500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299551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23491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3373740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0377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3526181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5612406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6101764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35387913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37082162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1484965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9237271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0378662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7704118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266500383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CC51A4-AE40-49D3-85D0-0CB4B9984EC8}" type="datetimeFigureOut">
              <a:rPr lang="en-US" smtClean="0"/>
              <a:t>11/17/2025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E860A8-9AED-42D9-903A-418BDE185390}" type="slidenum">
              <a:rPr lang="en-US" smtClean="0"/>
              <a:t>‹#›</a:t>
            </a:fld>
            <a:endParaRPr lang="en-US" dirty="0"/>
          </a:p>
        </p:txBody>
      </p:sp>
    </p:spTree>
    <p:extLst>
      <p:ext uri="{BB962C8B-B14F-4D97-AF65-F5344CB8AC3E}">
        <p14:creationId xmlns:p14="http://schemas.microsoft.com/office/powerpoint/2010/main" val="9115006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CC51A4-AE40-49D3-85D0-0CB4B9984EC8}" type="datetimeFigureOut">
              <a:rPr lang="en-US" smtClean="0"/>
              <a:t>11/17/2025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EE860A8-9AED-42D9-903A-418BDE185390}" type="slidenum">
              <a:rPr lang="en-US" smtClean="0"/>
              <a:t>‹#›</a:t>
            </a:fld>
            <a:endParaRPr lang="en-US" dirty="0"/>
          </a:p>
        </p:txBody>
      </p:sp>
    </p:spTree>
    <p:extLst>
      <p:ext uri="{BB962C8B-B14F-4D97-AF65-F5344CB8AC3E}">
        <p14:creationId xmlns:p14="http://schemas.microsoft.com/office/powerpoint/2010/main" val="387062322"/>
      </p:ext>
    </p:extLst>
  </p:cSld>
  <p:clrMap bg1="lt1" tx1="dk1" bg2="lt2" tx2="dk2" accent1="accent1" accent2="accent2" accent3="accent3" accent4="accent4" accent5="accent5" accent6="accent6" hlink="hlink" folHlink="folHlink"/>
  <p:sldLayoutIdLst>
    <p:sldLayoutId id="2147484633" r:id="rId1"/>
    <p:sldLayoutId id="2147484634" r:id="rId2"/>
    <p:sldLayoutId id="2147484635" r:id="rId3"/>
    <p:sldLayoutId id="2147484636" r:id="rId4"/>
    <p:sldLayoutId id="2147484637" r:id="rId5"/>
    <p:sldLayoutId id="2147484638" r:id="rId6"/>
    <p:sldLayoutId id="2147484639" r:id="rId7"/>
    <p:sldLayoutId id="2147484640" r:id="rId8"/>
    <p:sldLayoutId id="2147484641" r:id="rId9"/>
    <p:sldLayoutId id="2147484642" r:id="rId10"/>
    <p:sldLayoutId id="2147484643" r:id="rId11"/>
    <p:sldLayoutId id="2147484644" r:id="rId12"/>
    <p:sldLayoutId id="2147484645" r:id="rId13"/>
    <p:sldLayoutId id="2147484646" r:id="rId14"/>
    <p:sldLayoutId id="2147484647" r:id="rId15"/>
    <p:sldLayoutId id="2147484648" r:id="rId16"/>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19.jpg"/><Relationship Id="rId4" Type="http://schemas.openxmlformats.org/officeDocument/2006/relationships/image" Target="../media/image18.gi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42C95491-5250-446A-B795-FEACEA015ECE}"/>
              </a:ext>
            </a:extLst>
          </p:cNvPr>
          <p:cNvSpPr>
            <a:spLocks noChangeArrowheads="1"/>
          </p:cNvSpPr>
          <p:nvPr/>
        </p:nvSpPr>
        <p:spPr bwMode="auto">
          <a:xfrm>
            <a:off x="351691" y="2321067"/>
            <a:ext cx="9144001" cy="1027112"/>
          </a:xfrm>
          <a:prstGeom prst="rect">
            <a:avLst/>
          </a:prstGeom>
          <a:solidFill>
            <a:schemeClr val="accent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0" name="Rectangle 7">
            <a:extLst>
              <a:ext uri="{FF2B5EF4-FFF2-40B4-BE49-F238E27FC236}">
                <a16:creationId xmlns:a16="http://schemas.microsoft.com/office/drawing/2014/main" id="{52526099-EF65-4B79-9969-CA9EB7E2C592}"/>
              </a:ext>
            </a:extLst>
          </p:cNvPr>
          <p:cNvSpPr>
            <a:spLocks noChangeArrowheads="1"/>
          </p:cNvSpPr>
          <p:nvPr/>
        </p:nvSpPr>
        <p:spPr bwMode="auto">
          <a:xfrm>
            <a:off x="351686" y="3336925"/>
            <a:ext cx="9144001" cy="1005894"/>
          </a:xfrm>
          <a:prstGeom prst="rect">
            <a:avLst/>
          </a:prstGeom>
          <a:solidFill>
            <a:srgbClr val="002060"/>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1" name="Rectangle 9">
            <a:extLst>
              <a:ext uri="{FF2B5EF4-FFF2-40B4-BE49-F238E27FC236}">
                <a16:creationId xmlns:a16="http://schemas.microsoft.com/office/drawing/2014/main" id="{18F48BE8-D16B-4968-A70E-79D0E3118268}"/>
              </a:ext>
            </a:extLst>
          </p:cNvPr>
          <p:cNvSpPr>
            <a:spLocks noChangeArrowheads="1"/>
          </p:cNvSpPr>
          <p:nvPr/>
        </p:nvSpPr>
        <p:spPr bwMode="auto">
          <a:xfrm>
            <a:off x="295176" y="2196306"/>
            <a:ext cx="3310032" cy="2281237"/>
          </a:xfrm>
          <a:prstGeom prst="rect">
            <a:avLst/>
          </a:prstGeom>
          <a:solidFill>
            <a:schemeClr val="tx2">
              <a:lumMod val="60000"/>
              <a:lumOff val="40000"/>
            </a:schemeClr>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2" name="Freeform 13">
            <a:extLst>
              <a:ext uri="{FF2B5EF4-FFF2-40B4-BE49-F238E27FC236}">
                <a16:creationId xmlns:a16="http://schemas.microsoft.com/office/drawing/2014/main" id="{D576E897-1421-4AC9-B750-36E094E9617F}"/>
              </a:ext>
            </a:extLst>
          </p:cNvPr>
          <p:cNvSpPr>
            <a:spLocks/>
          </p:cNvSpPr>
          <p:nvPr/>
        </p:nvSpPr>
        <p:spPr bwMode="auto">
          <a:xfrm>
            <a:off x="1762125" y="2386013"/>
            <a:ext cx="942975" cy="1516062"/>
          </a:xfrm>
          <a:custGeom>
            <a:avLst/>
            <a:gdLst>
              <a:gd name="T0" fmla="*/ 879795 w 942665"/>
              <a:gd name="T1" fmla="*/ 440257 h 1515968"/>
              <a:gd name="T2" fmla="*/ 942665 w 942665"/>
              <a:gd name="T3" fmla="*/ 499578 h 1515968"/>
              <a:gd name="T4" fmla="*/ 942665 w 942665"/>
              <a:gd name="T5" fmla="*/ 776220 h 1515968"/>
              <a:gd name="T6" fmla="*/ 544109 w 942665"/>
              <a:gd name="T7" fmla="*/ 1236270 h 1515968"/>
              <a:gd name="T8" fmla="*/ 544109 w 942665"/>
              <a:gd name="T9" fmla="*/ 1434963 h 1515968"/>
              <a:gd name="T10" fmla="*/ 827594 w 942665"/>
              <a:gd name="T11" fmla="*/ 1515968 h 1515968"/>
              <a:gd name="T12" fmla="*/ 115833 w 942665"/>
              <a:gd name="T13" fmla="*/ 1515968 h 1515968"/>
              <a:gd name="T14" fmla="*/ 397794 w 942665"/>
              <a:gd name="T15" fmla="*/ 1435727 h 1515968"/>
              <a:gd name="T16" fmla="*/ 397794 w 942665"/>
              <a:gd name="T17" fmla="*/ 1236270 h 1515968"/>
              <a:gd name="T18" fmla="*/ 0 w 942665"/>
              <a:gd name="T19" fmla="*/ 776220 h 1515968"/>
              <a:gd name="T20" fmla="*/ 0 w 942665"/>
              <a:gd name="T21" fmla="*/ 499578 h 1515968"/>
              <a:gd name="T22" fmla="*/ 125739 w 942665"/>
              <a:gd name="T23" fmla="*/ 499578 h 1515968"/>
              <a:gd name="T24" fmla="*/ 125739 w 942665"/>
              <a:gd name="T25" fmla="*/ 776220 h 1515968"/>
              <a:gd name="T26" fmla="*/ 462569 w 942665"/>
              <a:gd name="T27" fmla="*/ 1114762 h 1515968"/>
              <a:gd name="T28" fmla="*/ 469427 w 942665"/>
              <a:gd name="T29" fmla="*/ 1114762 h 1515968"/>
              <a:gd name="T30" fmla="*/ 471714 w 942665"/>
              <a:gd name="T31" fmla="*/ 1114762 h 1515968"/>
              <a:gd name="T32" fmla="*/ 473238 w 942665"/>
              <a:gd name="T33" fmla="*/ 1114762 h 1515968"/>
              <a:gd name="T34" fmla="*/ 480096 w 942665"/>
              <a:gd name="T35" fmla="*/ 1114762 h 1515968"/>
              <a:gd name="T36" fmla="*/ 816926 w 942665"/>
              <a:gd name="T37" fmla="*/ 776220 h 1515968"/>
              <a:gd name="T38" fmla="*/ 816926 w 942665"/>
              <a:gd name="T39" fmla="*/ 499578 h 1515968"/>
              <a:gd name="T40" fmla="*/ 879795 w 942665"/>
              <a:gd name="T41" fmla="*/ 440257 h 1515968"/>
              <a:gd name="T42" fmla="*/ 467923 w 942665"/>
              <a:gd name="T43" fmla="*/ 340 h 1515968"/>
              <a:gd name="T44" fmla="*/ 471734 w 942665"/>
              <a:gd name="T45" fmla="*/ 340 h 1515968"/>
              <a:gd name="T46" fmla="*/ 476307 w 942665"/>
              <a:gd name="T47" fmla="*/ 340 h 1515968"/>
              <a:gd name="T48" fmla="*/ 701919 w 942665"/>
              <a:gd name="T49" fmla="*/ 225802 h 1515968"/>
              <a:gd name="T50" fmla="*/ 701919 w 942665"/>
              <a:gd name="T51" fmla="*/ 771495 h 1515968"/>
              <a:gd name="T52" fmla="*/ 476307 w 942665"/>
              <a:gd name="T53" fmla="*/ 996956 h 1515968"/>
              <a:gd name="T54" fmla="*/ 471734 w 942665"/>
              <a:gd name="T55" fmla="*/ 996956 h 1515968"/>
              <a:gd name="T56" fmla="*/ 467923 w 942665"/>
              <a:gd name="T57" fmla="*/ 996956 h 1515968"/>
              <a:gd name="T58" fmla="*/ 242311 w 942665"/>
              <a:gd name="T59" fmla="*/ 771495 h 1515968"/>
              <a:gd name="T60" fmla="*/ 242311 w 942665"/>
              <a:gd name="T61" fmla="*/ 225802 h 1515968"/>
              <a:gd name="T62" fmla="*/ 467923 w 942665"/>
              <a:gd name="T63" fmla="*/ 340 h 1515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42665" h="1515968">
                <a:moveTo>
                  <a:pt x="879795" y="440257"/>
                </a:moveTo>
                <a:cubicBezTo>
                  <a:pt x="911230" y="440353"/>
                  <a:pt x="942665" y="460222"/>
                  <a:pt x="942665" y="499578"/>
                </a:cubicBezTo>
                <a:lnTo>
                  <a:pt x="942665" y="776220"/>
                </a:lnTo>
                <a:cubicBezTo>
                  <a:pt x="942665" y="1010830"/>
                  <a:pt x="769678" y="1204938"/>
                  <a:pt x="544109" y="1236270"/>
                </a:cubicBezTo>
                <a:lnTo>
                  <a:pt x="544109" y="1434963"/>
                </a:lnTo>
                <a:lnTo>
                  <a:pt x="827594" y="1515968"/>
                </a:lnTo>
                <a:lnTo>
                  <a:pt x="115833" y="1515968"/>
                </a:lnTo>
                <a:lnTo>
                  <a:pt x="397794" y="1435727"/>
                </a:lnTo>
                <a:lnTo>
                  <a:pt x="397794" y="1236270"/>
                </a:lnTo>
                <a:cubicBezTo>
                  <a:pt x="172987" y="1204173"/>
                  <a:pt x="0" y="1010830"/>
                  <a:pt x="0" y="776220"/>
                </a:cubicBezTo>
                <a:cubicBezTo>
                  <a:pt x="0" y="776220"/>
                  <a:pt x="0" y="537024"/>
                  <a:pt x="0" y="499578"/>
                </a:cubicBezTo>
                <a:cubicBezTo>
                  <a:pt x="0" y="420101"/>
                  <a:pt x="125739" y="421630"/>
                  <a:pt x="125739" y="499578"/>
                </a:cubicBezTo>
                <a:lnTo>
                  <a:pt x="125739" y="776220"/>
                </a:lnTo>
                <a:cubicBezTo>
                  <a:pt x="125739" y="962685"/>
                  <a:pt x="276627" y="1114762"/>
                  <a:pt x="462569" y="1114762"/>
                </a:cubicBezTo>
                <a:cubicBezTo>
                  <a:pt x="464855" y="1114762"/>
                  <a:pt x="467141" y="1114762"/>
                  <a:pt x="469427" y="1114762"/>
                </a:cubicBezTo>
                <a:lnTo>
                  <a:pt x="471714" y="1114762"/>
                </a:lnTo>
                <a:lnTo>
                  <a:pt x="473238" y="1114762"/>
                </a:lnTo>
                <a:cubicBezTo>
                  <a:pt x="475524" y="1114762"/>
                  <a:pt x="477810" y="1114762"/>
                  <a:pt x="480096" y="1114762"/>
                </a:cubicBezTo>
                <a:cubicBezTo>
                  <a:pt x="666038" y="1114762"/>
                  <a:pt x="816926" y="962685"/>
                  <a:pt x="816926" y="776220"/>
                </a:cubicBezTo>
                <a:lnTo>
                  <a:pt x="816926" y="499578"/>
                </a:lnTo>
                <a:cubicBezTo>
                  <a:pt x="816926" y="459840"/>
                  <a:pt x="848361" y="440161"/>
                  <a:pt x="879795" y="440257"/>
                </a:cubicBezTo>
                <a:close/>
                <a:moveTo>
                  <a:pt x="467923" y="340"/>
                </a:moveTo>
                <a:cubicBezTo>
                  <a:pt x="469447" y="340"/>
                  <a:pt x="470972" y="-424"/>
                  <a:pt x="471734" y="340"/>
                </a:cubicBezTo>
                <a:cubicBezTo>
                  <a:pt x="473258" y="-424"/>
                  <a:pt x="474783" y="340"/>
                  <a:pt x="476307" y="340"/>
                </a:cubicBezTo>
                <a:cubicBezTo>
                  <a:pt x="600546" y="340"/>
                  <a:pt x="701919" y="101225"/>
                  <a:pt x="701919" y="225802"/>
                </a:cubicBezTo>
                <a:lnTo>
                  <a:pt x="701919" y="771495"/>
                </a:lnTo>
                <a:cubicBezTo>
                  <a:pt x="701919" y="896072"/>
                  <a:pt x="600546" y="996956"/>
                  <a:pt x="476307" y="996956"/>
                </a:cubicBezTo>
                <a:cubicBezTo>
                  <a:pt x="474783" y="996956"/>
                  <a:pt x="473258" y="996956"/>
                  <a:pt x="471734" y="996956"/>
                </a:cubicBezTo>
                <a:cubicBezTo>
                  <a:pt x="470210" y="996956"/>
                  <a:pt x="469447" y="996956"/>
                  <a:pt x="467923" y="996956"/>
                </a:cubicBezTo>
                <a:cubicBezTo>
                  <a:pt x="343684" y="996956"/>
                  <a:pt x="242311" y="896072"/>
                  <a:pt x="242311" y="771495"/>
                </a:cubicBezTo>
                <a:lnTo>
                  <a:pt x="242311" y="225802"/>
                </a:lnTo>
                <a:cubicBezTo>
                  <a:pt x="242311" y="101225"/>
                  <a:pt x="343684" y="340"/>
                  <a:pt x="467923" y="3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 name="Rectangle 3">
            <a:extLst>
              <a:ext uri="{FF2B5EF4-FFF2-40B4-BE49-F238E27FC236}">
                <a16:creationId xmlns:a16="http://schemas.microsoft.com/office/drawing/2014/main" id="{BEAC69DA-92E1-4926-A8C2-973AF21198A6}"/>
              </a:ext>
            </a:extLst>
          </p:cNvPr>
          <p:cNvSpPr txBox="1">
            <a:spLocks noChangeArrowheads="1"/>
          </p:cNvSpPr>
          <p:nvPr/>
        </p:nvSpPr>
        <p:spPr>
          <a:xfrm>
            <a:off x="3605213" y="2386012"/>
            <a:ext cx="5735736" cy="841085"/>
          </a:xfrm>
          <a:prstGeom prst="rect">
            <a:avLst/>
          </a:prstGeom>
        </p:spPr>
        <p:txBody>
          <a:bodyPr vert="horz" lIns="91440" tIns="45720" rIns="91440" bIns="45720" rtlCol="0" anchor="t">
            <a:normAutofit fontScale="47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60000"/>
              </a:lnSpc>
            </a:pPr>
            <a:r>
              <a:rPr lang="en-US" altLang="zh-CN" sz="4800" b="1" dirty="0">
                <a:solidFill>
                  <a:schemeClr val="bg1"/>
                </a:solidFill>
              </a:rPr>
              <a:t>Reliance Cotton Spinning Mills Limited</a:t>
            </a:r>
            <a:endParaRPr lang="zh-CN" altLang="en-US" sz="4800" b="1" dirty="0">
              <a:solidFill>
                <a:schemeClr val="bg1"/>
              </a:solidFill>
            </a:endParaRPr>
          </a:p>
        </p:txBody>
      </p:sp>
      <p:sp>
        <p:nvSpPr>
          <p:cNvPr id="16" name="Rectangle 4">
            <a:extLst>
              <a:ext uri="{FF2B5EF4-FFF2-40B4-BE49-F238E27FC236}">
                <a16:creationId xmlns:a16="http://schemas.microsoft.com/office/drawing/2014/main" id="{C5B9937F-1DE1-45DE-9DEA-DB4D3101A857}"/>
              </a:ext>
            </a:extLst>
          </p:cNvPr>
          <p:cNvSpPr txBox="1">
            <a:spLocks noChangeArrowheads="1"/>
          </p:cNvSpPr>
          <p:nvPr/>
        </p:nvSpPr>
        <p:spPr bwMode="auto">
          <a:xfrm>
            <a:off x="3605214" y="3458007"/>
            <a:ext cx="5735736" cy="720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Corporate Briefing Session 2025</a:t>
            </a:r>
            <a:endParaRPr lang="zh-CN" altLang="en-US" sz="2800" dirty="0">
              <a:solidFill>
                <a:schemeClr val="bg1"/>
              </a:solidFill>
              <a:latin typeface="微软雅黑" panose="020B0503020204020204" pitchFamily="34" charset="-122"/>
              <a:ea typeface="微软雅黑" panose="020B0503020204020204" pitchFamily="34" charset="-122"/>
            </a:endParaRPr>
          </a:p>
        </p:txBody>
      </p:sp>
      <p:pic>
        <p:nvPicPr>
          <p:cNvPr id="3" name="Picture 2">
            <a:extLst>
              <a:ext uri="{FF2B5EF4-FFF2-40B4-BE49-F238E27FC236}">
                <a16:creationId xmlns:a16="http://schemas.microsoft.com/office/drawing/2014/main" id="{05B765BF-325E-4E01-840F-DF10211F28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3885" y="2292931"/>
            <a:ext cx="3098789" cy="2076911"/>
          </a:xfrm>
          <a:prstGeom prst="rect">
            <a:avLst/>
          </a:prstGeom>
        </p:spPr>
      </p:pic>
    </p:spTree>
    <p:extLst>
      <p:ext uri="{BB962C8B-B14F-4D97-AF65-F5344CB8AC3E}">
        <p14:creationId xmlns:p14="http://schemas.microsoft.com/office/powerpoint/2010/main" val="331443810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69A3F30-1390-475C-A8F8-424FE4D14A5D}"/>
              </a:ext>
            </a:extLst>
          </p:cNvPr>
          <p:cNvPicPr>
            <a:picLocks noChangeAspect="1"/>
          </p:cNvPicPr>
          <p:nvPr/>
        </p:nvPicPr>
        <p:blipFill>
          <a:blip r:embed="rId2"/>
          <a:stretch>
            <a:fillRect/>
          </a:stretch>
        </p:blipFill>
        <p:spPr>
          <a:xfrm>
            <a:off x="1272092" y="339213"/>
            <a:ext cx="7753920" cy="3089787"/>
          </a:xfrm>
          <a:prstGeom prst="rect">
            <a:avLst/>
          </a:prstGeom>
        </p:spPr>
      </p:pic>
      <p:pic>
        <p:nvPicPr>
          <p:cNvPr id="4" name="Picture 3">
            <a:extLst>
              <a:ext uri="{FF2B5EF4-FFF2-40B4-BE49-F238E27FC236}">
                <a16:creationId xmlns:a16="http://schemas.microsoft.com/office/drawing/2014/main" id="{B5D8271D-3CCC-8082-E285-10B068BA9E4C}"/>
              </a:ext>
            </a:extLst>
          </p:cNvPr>
          <p:cNvPicPr>
            <a:picLocks noChangeAspect="1"/>
          </p:cNvPicPr>
          <p:nvPr/>
        </p:nvPicPr>
        <p:blipFill>
          <a:blip r:embed="rId3"/>
          <a:stretch>
            <a:fillRect/>
          </a:stretch>
        </p:blipFill>
        <p:spPr>
          <a:xfrm>
            <a:off x="1272092" y="3537679"/>
            <a:ext cx="7753920" cy="2981108"/>
          </a:xfrm>
          <a:prstGeom prst="rect">
            <a:avLst/>
          </a:prstGeom>
        </p:spPr>
      </p:pic>
    </p:spTree>
    <p:extLst>
      <p:ext uri="{BB962C8B-B14F-4D97-AF65-F5344CB8AC3E}">
        <p14:creationId xmlns:p14="http://schemas.microsoft.com/office/powerpoint/2010/main" val="14182741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30DBB156-58FD-4E03-9B00-C6720BF46767}"/>
              </a:ext>
            </a:extLst>
          </p:cNvPr>
          <p:cNvGraphicFramePr>
            <a:graphicFrameLocks/>
          </p:cNvGraphicFramePr>
          <p:nvPr>
            <p:extLst>
              <p:ext uri="{D42A27DB-BD31-4B8C-83A1-F6EECF244321}">
                <p14:modId xmlns:p14="http://schemas.microsoft.com/office/powerpoint/2010/main" val="214940240"/>
              </p:ext>
            </p:extLst>
          </p:nvPr>
        </p:nvGraphicFramePr>
        <p:xfrm>
          <a:off x="1111348" y="3608362"/>
          <a:ext cx="7455877" cy="29612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F204814B-F2FD-4DEE-B382-22E31D1BDB31}"/>
              </a:ext>
            </a:extLst>
          </p:cNvPr>
          <p:cNvGraphicFramePr>
            <a:graphicFrameLocks/>
          </p:cNvGraphicFramePr>
          <p:nvPr>
            <p:extLst>
              <p:ext uri="{D42A27DB-BD31-4B8C-83A1-F6EECF244321}">
                <p14:modId xmlns:p14="http://schemas.microsoft.com/office/powerpoint/2010/main" val="2581704427"/>
              </p:ext>
            </p:extLst>
          </p:nvPr>
        </p:nvGraphicFramePr>
        <p:xfrm>
          <a:off x="1985814" y="750991"/>
          <a:ext cx="6581412" cy="2597121"/>
        </p:xfrm>
        <a:graphic>
          <a:graphicData uri="http://schemas.openxmlformats.org/drawingml/2006/chart">
            <c:chart xmlns:c="http://schemas.openxmlformats.org/drawingml/2006/chart" xmlns:r="http://schemas.openxmlformats.org/officeDocument/2006/relationships" r:id="rId4"/>
          </a:graphicData>
        </a:graphic>
      </p:graphicFrame>
      <p:pic>
        <p:nvPicPr>
          <p:cNvPr id="3" name="Picture 2">
            <a:extLst>
              <a:ext uri="{FF2B5EF4-FFF2-40B4-BE49-F238E27FC236}">
                <a16:creationId xmlns:a16="http://schemas.microsoft.com/office/drawing/2014/main" id="{99BC46ED-3C86-D397-3478-1A342AF91E79}"/>
              </a:ext>
            </a:extLst>
          </p:cNvPr>
          <p:cNvPicPr>
            <a:picLocks noChangeAspect="1"/>
          </p:cNvPicPr>
          <p:nvPr/>
        </p:nvPicPr>
        <p:blipFill>
          <a:blip r:embed="rId5"/>
          <a:stretch>
            <a:fillRect/>
          </a:stretch>
        </p:blipFill>
        <p:spPr>
          <a:xfrm>
            <a:off x="1111347" y="548640"/>
            <a:ext cx="6543064" cy="2799472"/>
          </a:xfrm>
          <a:prstGeom prst="rect">
            <a:avLst/>
          </a:prstGeom>
        </p:spPr>
      </p:pic>
      <p:pic>
        <p:nvPicPr>
          <p:cNvPr id="4" name="Picture 3">
            <a:extLst>
              <a:ext uri="{FF2B5EF4-FFF2-40B4-BE49-F238E27FC236}">
                <a16:creationId xmlns:a16="http://schemas.microsoft.com/office/drawing/2014/main" id="{B669F4F8-0873-F6E4-ED6D-0149BC18073C}"/>
              </a:ext>
            </a:extLst>
          </p:cNvPr>
          <p:cNvPicPr>
            <a:picLocks noChangeAspect="1"/>
          </p:cNvPicPr>
          <p:nvPr/>
        </p:nvPicPr>
        <p:blipFill>
          <a:blip r:embed="rId6"/>
          <a:stretch>
            <a:fillRect/>
          </a:stretch>
        </p:blipFill>
        <p:spPr>
          <a:xfrm>
            <a:off x="1111349" y="3760839"/>
            <a:ext cx="6543064" cy="2808772"/>
          </a:xfrm>
          <a:prstGeom prst="rect">
            <a:avLst/>
          </a:prstGeom>
        </p:spPr>
      </p:pic>
    </p:spTree>
    <p:extLst>
      <p:ext uri="{BB962C8B-B14F-4D97-AF65-F5344CB8AC3E}">
        <p14:creationId xmlns:p14="http://schemas.microsoft.com/office/powerpoint/2010/main" val="10751340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72DFC6EF-FA2C-4552-B261-5C663FF2B9EE}"/>
              </a:ext>
            </a:extLst>
          </p:cNvPr>
          <p:cNvSpPr>
            <a:spLocks noChangeArrowheads="1"/>
          </p:cNvSpPr>
          <p:nvPr/>
        </p:nvSpPr>
        <p:spPr bwMode="auto">
          <a:xfrm>
            <a:off x="196947" y="2244725"/>
            <a:ext cx="9397219" cy="2443163"/>
          </a:xfrm>
          <a:prstGeom prst="rect">
            <a:avLst/>
          </a:prstGeom>
          <a:solidFill>
            <a:schemeClr val="bg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5" name="Freeform 5">
            <a:extLst>
              <a:ext uri="{FF2B5EF4-FFF2-40B4-BE49-F238E27FC236}">
                <a16:creationId xmlns:a16="http://schemas.microsoft.com/office/drawing/2014/main" id="{269D7BEC-2906-440C-813D-CF9712FB32CE}"/>
              </a:ext>
            </a:extLst>
          </p:cNvPr>
          <p:cNvSpPr>
            <a:spLocks/>
          </p:cNvSpPr>
          <p:nvPr/>
        </p:nvSpPr>
        <p:spPr bwMode="auto">
          <a:xfrm>
            <a:off x="771435" y="1754981"/>
            <a:ext cx="2936875" cy="487362"/>
          </a:xfrm>
          <a:custGeom>
            <a:avLst/>
            <a:gdLst>
              <a:gd name="T0" fmla="*/ 275 w 3851"/>
              <a:gd name="T1" fmla="*/ 0 h 633"/>
              <a:gd name="T2" fmla="*/ 3575 w 3851"/>
              <a:gd name="T3" fmla="*/ 0 h 633"/>
              <a:gd name="T4" fmla="*/ 3851 w 3851"/>
              <a:gd name="T5" fmla="*/ 633 h 633"/>
              <a:gd name="T6" fmla="*/ 0 w 3851"/>
              <a:gd name="T7" fmla="*/ 633 h 633"/>
              <a:gd name="T8" fmla="*/ 275 w 3851"/>
              <a:gd name="T9" fmla="*/ 0 h 633"/>
            </a:gdLst>
            <a:ahLst/>
            <a:cxnLst>
              <a:cxn ang="0">
                <a:pos x="T0" y="T1"/>
              </a:cxn>
              <a:cxn ang="0">
                <a:pos x="T2" y="T3"/>
              </a:cxn>
              <a:cxn ang="0">
                <a:pos x="T4" y="T5"/>
              </a:cxn>
              <a:cxn ang="0">
                <a:pos x="T6" y="T7"/>
              </a:cxn>
              <a:cxn ang="0">
                <a:pos x="T8" y="T9"/>
              </a:cxn>
            </a:cxnLst>
            <a:rect l="0" t="0" r="r" b="b"/>
            <a:pathLst>
              <a:path w="3851" h="633">
                <a:moveTo>
                  <a:pt x="275" y="0"/>
                </a:moveTo>
                <a:lnTo>
                  <a:pt x="3575" y="0"/>
                </a:lnTo>
                <a:lnTo>
                  <a:pt x="3851" y="633"/>
                </a:lnTo>
                <a:lnTo>
                  <a:pt x="0" y="633"/>
                </a:lnTo>
                <a:lnTo>
                  <a:pt x="275" y="0"/>
                </a:lnTo>
                <a:close/>
              </a:path>
            </a:pathLst>
          </a:custGeom>
          <a:solidFill>
            <a:schemeClr val="accent6"/>
          </a:solidFill>
          <a:ln>
            <a:noFill/>
          </a:ln>
        </p:spPr>
        <p:txBody>
          <a:bodyPr/>
          <a:lstStyle/>
          <a:p>
            <a:endParaRPr lang="zh-CN" altLang="en-US"/>
          </a:p>
        </p:txBody>
      </p:sp>
      <p:sp>
        <p:nvSpPr>
          <p:cNvPr id="14" name="Rectangle 7">
            <a:extLst>
              <a:ext uri="{FF2B5EF4-FFF2-40B4-BE49-F238E27FC236}">
                <a16:creationId xmlns:a16="http://schemas.microsoft.com/office/drawing/2014/main" id="{9E762EF6-E51B-43F8-A4EF-A52CA70334DD}"/>
              </a:ext>
            </a:extLst>
          </p:cNvPr>
          <p:cNvSpPr>
            <a:spLocks noChangeArrowheads="1"/>
          </p:cNvSpPr>
          <p:nvPr/>
        </p:nvSpPr>
        <p:spPr bwMode="auto">
          <a:xfrm>
            <a:off x="982662" y="1754188"/>
            <a:ext cx="2514600" cy="2687637"/>
          </a:xfrm>
          <a:prstGeom prst="rect">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Box 26">
            <a:extLst>
              <a:ext uri="{FF2B5EF4-FFF2-40B4-BE49-F238E27FC236}">
                <a16:creationId xmlns:a16="http://schemas.microsoft.com/office/drawing/2014/main" id="{6EE72C13-1C96-436F-9A15-8F48DCADFA6A}"/>
              </a:ext>
            </a:extLst>
          </p:cNvPr>
          <p:cNvSpPr txBox="1">
            <a:spLocks noChangeArrowheads="1"/>
          </p:cNvSpPr>
          <p:nvPr/>
        </p:nvSpPr>
        <p:spPr bwMode="auto">
          <a:xfrm>
            <a:off x="1198563" y="2244725"/>
            <a:ext cx="208262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2000" b="1" dirty="0">
                <a:solidFill>
                  <a:srgbClr val="FFFFFF"/>
                </a:solidFill>
                <a:latin typeface="微软雅黑" panose="020B0503020204020204" pitchFamily="34" charset="-122"/>
                <a:ea typeface="微软雅黑" panose="020B0503020204020204" pitchFamily="34" charset="-122"/>
              </a:rPr>
              <a:t>04</a:t>
            </a:r>
            <a:endParaRPr lang="zh-CN" altLang="en-US" sz="12000" b="1" dirty="0">
              <a:solidFill>
                <a:srgbClr val="FFFFFF"/>
              </a:solidFill>
              <a:latin typeface="微软雅黑" panose="020B0503020204020204" pitchFamily="34" charset="-122"/>
              <a:ea typeface="微软雅黑" panose="020B0503020204020204" pitchFamily="34" charset="-122"/>
            </a:endParaRPr>
          </a:p>
        </p:txBody>
      </p:sp>
      <p:sp>
        <p:nvSpPr>
          <p:cNvPr id="19" name="TextBox 25">
            <a:extLst>
              <a:ext uri="{FF2B5EF4-FFF2-40B4-BE49-F238E27FC236}">
                <a16:creationId xmlns:a16="http://schemas.microsoft.com/office/drawing/2014/main" id="{8C08D3EC-EF24-4176-8408-9EF1AA273169}"/>
              </a:ext>
            </a:extLst>
          </p:cNvPr>
          <p:cNvSpPr txBox="1">
            <a:spLocks noChangeArrowheads="1"/>
          </p:cNvSpPr>
          <p:nvPr/>
        </p:nvSpPr>
        <p:spPr bwMode="auto">
          <a:xfrm>
            <a:off x="3708310" y="2552501"/>
            <a:ext cx="609708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4000" b="1" dirty="0">
                <a:solidFill>
                  <a:schemeClr val="accent1"/>
                </a:solidFill>
                <a:latin typeface="微软雅黑" panose="020B0503020204020204" pitchFamily="34" charset="-122"/>
                <a:ea typeface="微软雅黑" panose="020B0503020204020204" pitchFamily="34" charset="-122"/>
              </a:rPr>
              <a:t>Financial </a:t>
            </a:r>
            <a:r>
              <a:rPr lang="en-US" altLang="zh-CN" sz="4000" b="1">
                <a:solidFill>
                  <a:schemeClr val="accent1"/>
                </a:solidFill>
                <a:latin typeface="微软雅黑" panose="020B0503020204020204" pitchFamily="34" charset="-122"/>
                <a:ea typeface="微软雅黑" panose="020B0503020204020204" pitchFamily="34" charset="-122"/>
              </a:rPr>
              <a:t>Results 2025 vs 2024</a:t>
            </a:r>
            <a:endParaRPr lang="en-US" altLang="zh-CN" sz="4000" b="1" dirty="0">
              <a:solidFill>
                <a:schemeClr val="accent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636665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Oval 6">
            <a:extLst>
              <a:ext uri="{FF2B5EF4-FFF2-40B4-BE49-F238E27FC236}">
                <a16:creationId xmlns:a16="http://schemas.microsoft.com/office/drawing/2014/main" id="{FF7C64EA-A2B8-4C7F-9FA4-D25F81BDE789}"/>
              </a:ext>
            </a:extLst>
          </p:cNvPr>
          <p:cNvSpPr>
            <a:spLocks noChangeArrowheads="1"/>
          </p:cNvSpPr>
          <p:nvPr/>
        </p:nvSpPr>
        <p:spPr bwMode="auto">
          <a:xfrm>
            <a:off x="419382" y="1795669"/>
            <a:ext cx="4840288" cy="4780433"/>
          </a:xfrm>
          <a:prstGeom prst="ellipse">
            <a:avLst/>
          </a:prstGeom>
          <a:noFill/>
          <a:ln w="9" cmpd="sng">
            <a:solidFill>
              <a:srgbClr val="977201"/>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7" name="Oval 10">
            <a:extLst>
              <a:ext uri="{FF2B5EF4-FFF2-40B4-BE49-F238E27FC236}">
                <a16:creationId xmlns:a16="http://schemas.microsoft.com/office/drawing/2014/main" id="{CC6FF7AC-A26E-48FF-A7EF-8B7AE0463FB7}"/>
              </a:ext>
            </a:extLst>
          </p:cNvPr>
          <p:cNvSpPr>
            <a:spLocks noChangeArrowheads="1"/>
          </p:cNvSpPr>
          <p:nvPr/>
        </p:nvSpPr>
        <p:spPr bwMode="auto">
          <a:xfrm>
            <a:off x="4119670" y="1558842"/>
            <a:ext cx="1042184" cy="755627"/>
          </a:xfrm>
          <a:prstGeom prst="ellipse">
            <a:avLst/>
          </a:prstGeom>
          <a:solidFill>
            <a:schemeClr val="bg1">
              <a:lumMod val="65000"/>
            </a:schemeClr>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lnSpc>
                <a:spcPct val="150000"/>
              </a:lnSpc>
            </a:pPr>
            <a:r>
              <a:rPr lang="en-US" altLang="zh-CN" sz="1450" b="1" dirty="0">
                <a:solidFill>
                  <a:schemeClr val="bg1"/>
                </a:solidFill>
                <a:latin typeface="微软雅黑" panose="020B0503020204020204" pitchFamily="34" charset="-122"/>
                <a:ea typeface="微软雅黑" panose="020B0503020204020204" pitchFamily="34" charset="-122"/>
              </a:rPr>
              <a:t>4.96%</a:t>
            </a:r>
            <a:endParaRPr lang="zh-CN" altLang="en-US" sz="1450" b="1" dirty="0">
              <a:solidFill>
                <a:schemeClr val="bg1"/>
              </a:solidFill>
              <a:latin typeface="微软雅黑" panose="020B0503020204020204" pitchFamily="34" charset="-122"/>
              <a:ea typeface="微软雅黑" panose="020B0503020204020204" pitchFamily="34" charset="-122"/>
            </a:endParaRPr>
          </a:p>
        </p:txBody>
      </p:sp>
      <p:sp>
        <p:nvSpPr>
          <p:cNvPr id="12" name="TextBox 19">
            <a:extLst>
              <a:ext uri="{FF2B5EF4-FFF2-40B4-BE49-F238E27FC236}">
                <a16:creationId xmlns:a16="http://schemas.microsoft.com/office/drawing/2014/main" id="{3470D943-3639-42B9-A176-62DC182273E8}"/>
              </a:ext>
            </a:extLst>
          </p:cNvPr>
          <p:cNvSpPr txBox="1">
            <a:spLocks noChangeArrowheads="1"/>
          </p:cNvSpPr>
          <p:nvPr/>
        </p:nvSpPr>
        <p:spPr bwMode="auto">
          <a:xfrm>
            <a:off x="5224286" y="1710117"/>
            <a:ext cx="431887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Sales Rs. 15,816 million (2024: Rs. 15,069 million)</a:t>
            </a:r>
            <a:endParaRPr lang="zh-CN" altLang="en-US"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17" name="Oval 7">
            <a:extLst>
              <a:ext uri="{FF2B5EF4-FFF2-40B4-BE49-F238E27FC236}">
                <a16:creationId xmlns:a16="http://schemas.microsoft.com/office/drawing/2014/main" id="{BF57B332-D3EF-4D08-A266-DD1912594E27}"/>
              </a:ext>
            </a:extLst>
          </p:cNvPr>
          <p:cNvSpPr>
            <a:spLocks noChangeArrowheads="1"/>
          </p:cNvSpPr>
          <p:nvPr/>
        </p:nvSpPr>
        <p:spPr bwMode="auto">
          <a:xfrm>
            <a:off x="294517" y="1966552"/>
            <a:ext cx="4452938" cy="4449763"/>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Oval 8">
            <a:extLst>
              <a:ext uri="{FF2B5EF4-FFF2-40B4-BE49-F238E27FC236}">
                <a16:creationId xmlns:a16="http://schemas.microsoft.com/office/drawing/2014/main" id="{695763E7-7E44-444F-9293-6162FE91E86C}"/>
              </a:ext>
            </a:extLst>
          </p:cNvPr>
          <p:cNvSpPr>
            <a:spLocks noChangeArrowheads="1"/>
          </p:cNvSpPr>
          <p:nvPr/>
        </p:nvSpPr>
        <p:spPr bwMode="auto">
          <a:xfrm>
            <a:off x="119892" y="2305984"/>
            <a:ext cx="3944206" cy="3843337"/>
          </a:xfrm>
          <a:prstGeom prst="ellipse">
            <a:avLst/>
          </a:prstGeom>
          <a:blipFill dpi="0" rotWithShape="1">
            <a:blip r:embed="rId3"/>
            <a:srcRect/>
            <a:stretch>
              <a:fillRect/>
            </a:stretch>
          </a:blip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21" name="Oval 10">
            <a:extLst>
              <a:ext uri="{FF2B5EF4-FFF2-40B4-BE49-F238E27FC236}">
                <a16:creationId xmlns:a16="http://schemas.microsoft.com/office/drawing/2014/main" id="{CC6FF7AC-A26E-48FF-A7EF-8B7AE0463FB7}"/>
              </a:ext>
            </a:extLst>
          </p:cNvPr>
          <p:cNvSpPr>
            <a:spLocks noChangeArrowheads="1"/>
          </p:cNvSpPr>
          <p:nvPr/>
        </p:nvSpPr>
        <p:spPr bwMode="auto">
          <a:xfrm>
            <a:off x="4951300" y="2611045"/>
            <a:ext cx="1144699" cy="724456"/>
          </a:xfrm>
          <a:prstGeom prst="ellipse">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lnSpc>
                <a:spcPct val="150000"/>
              </a:lnSpc>
            </a:pPr>
            <a:r>
              <a:rPr lang="en-US" altLang="zh-CN" sz="1300" b="1" dirty="0">
                <a:solidFill>
                  <a:schemeClr val="bg1"/>
                </a:solidFill>
                <a:latin typeface="微软雅黑" panose="020B0503020204020204" pitchFamily="34" charset="-122"/>
                <a:ea typeface="微软雅黑" panose="020B0503020204020204" pitchFamily="34" charset="-122"/>
              </a:rPr>
              <a:t>-13.64</a:t>
            </a:r>
          </a:p>
          <a:p>
            <a:pPr algn="ctr" eaLnBrk="1" hangingPunct="1">
              <a:lnSpc>
                <a:spcPct val="150000"/>
              </a:lnSpc>
            </a:pPr>
            <a:r>
              <a:rPr lang="en-US" altLang="zh-CN" sz="1300" b="1" dirty="0">
                <a:solidFill>
                  <a:schemeClr val="bg1"/>
                </a:solidFill>
                <a:latin typeface="微软雅黑" panose="020B0503020204020204" pitchFamily="34" charset="-122"/>
                <a:ea typeface="微软雅黑" panose="020B0503020204020204" pitchFamily="34" charset="-122"/>
              </a:rPr>
              <a:t>%</a:t>
            </a:r>
            <a:endParaRPr lang="zh-CN" altLang="en-US" sz="1300" b="1" dirty="0">
              <a:solidFill>
                <a:schemeClr val="bg1"/>
              </a:solidFill>
              <a:latin typeface="微软雅黑" panose="020B0503020204020204" pitchFamily="34" charset="-122"/>
              <a:ea typeface="微软雅黑" panose="020B0503020204020204" pitchFamily="34" charset="-122"/>
            </a:endParaRPr>
          </a:p>
        </p:txBody>
      </p:sp>
      <p:sp>
        <p:nvSpPr>
          <p:cNvPr id="22" name="TextBox 19">
            <a:extLst>
              <a:ext uri="{FF2B5EF4-FFF2-40B4-BE49-F238E27FC236}">
                <a16:creationId xmlns:a16="http://schemas.microsoft.com/office/drawing/2014/main" id="{3470D943-3639-42B9-A176-62DC182273E8}"/>
              </a:ext>
            </a:extLst>
          </p:cNvPr>
          <p:cNvSpPr txBox="1">
            <a:spLocks noChangeArrowheads="1"/>
          </p:cNvSpPr>
          <p:nvPr/>
        </p:nvSpPr>
        <p:spPr bwMode="auto">
          <a:xfrm>
            <a:off x="6096000" y="2626077"/>
            <a:ext cx="372324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Gross Profit Rs.1,932 million (12.21% of sales) [2024: Rs.2,237 million (14.84% of sales)]</a:t>
            </a:r>
            <a:endParaRPr lang="zh-CN" altLang="en-US"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23" name="TextBox 19">
            <a:extLst>
              <a:ext uri="{FF2B5EF4-FFF2-40B4-BE49-F238E27FC236}">
                <a16:creationId xmlns:a16="http://schemas.microsoft.com/office/drawing/2014/main" id="{3470D943-3639-42B9-A176-62DC182273E8}"/>
              </a:ext>
            </a:extLst>
          </p:cNvPr>
          <p:cNvSpPr txBox="1">
            <a:spLocks noChangeArrowheads="1"/>
          </p:cNvSpPr>
          <p:nvPr/>
        </p:nvSpPr>
        <p:spPr bwMode="auto">
          <a:xfrm>
            <a:off x="6400777" y="3712223"/>
            <a:ext cx="337322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r>
              <a:rPr lang="en-US" altLang="zh-CN"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Net Profit Rs. 708 million (4.47% of sales) [2024: Rs. 1,315 million (8.72% of sales)]</a:t>
            </a:r>
            <a:endParaRPr lang="zh-CN" altLang="en-US"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24" name="TextBox 19">
            <a:extLst>
              <a:ext uri="{FF2B5EF4-FFF2-40B4-BE49-F238E27FC236}">
                <a16:creationId xmlns:a16="http://schemas.microsoft.com/office/drawing/2014/main" id="{3470D943-3639-42B9-A176-62DC182273E8}"/>
              </a:ext>
            </a:extLst>
          </p:cNvPr>
          <p:cNvSpPr txBox="1">
            <a:spLocks noChangeArrowheads="1"/>
          </p:cNvSpPr>
          <p:nvPr/>
        </p:nvSpPr>
        <p:spPr bwMode="auto">
          <a:xfrm>
            <a:off x="6289297" y="4991311"/>
            <a:ext cx="315012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Dividend paid Rs. 64 million (2024: 41 million)</a:t>
            </a:r>
            <a:endParaRPr lang="zh-CN" altLang="en-US"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25" name="TextBox 19">
            <a:extLst>
              <a:ext uri="{FF2B5EF4-FFF2-40B4-BE49-F238E27FC236}">
                <a16:creationId xmlns:a16="http://schemas.microsoft.com/office/drawing/2014/main" id="{3470D943-3639-42B9-A176-62DC182273E8}"/>
              </a:ext>
            </a:extLst>
          </p:cNvPr>
          <p:cNvSpPr txBox="1">
            <a:spLocks noChangeArrowheads="1"/>
          </p:cNvSpPr>
          <p:nvPr/>
        </p:nvSpPr>
        <p:spPr bwMode="auto">
          <a:xfrm>
            <a:off x="5567182" y="5926093"/>
            <a:ext cx="36330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Breakup value Rs. 881 (2024: Rs. 839) per share</a:t>
            </a:r>
            <a:endParaRPr lang="zh-CN" altLang="en-US" sz="14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26" name="Oval 10">
            <a:extLst>
              <a:ext uri="{FF2B5EF4-FFF2-40B4-BE49-F238E27FC236}">
                <a16:creationId xmlns:a16="http://schemas.microsoft.com/office/drawing/2014/main" id="{CC6FF7AC-A26E-48FF-A7EF-8B7AE0463FB7}"/>
              </a:ext>
            </a:extLst>
          </p:cNvPr>
          <p:cNvSpPr>
            <a:spLocks noChangeArrowheads="1"/>
          </p:cNvSpPr>
          <p:nvPr/>
        </p:nvSpPr>
        <p:spPr bwMode="auto">
          <a:xfrm>
            <a:off x="5311073" y="3720127"/>
            <a:ext cx="1038300" cy="724456"/>
          </a:xfrm>
          <a:prstGeom prst="ellipse">
            <a:avLst/>
          </a:prstGeom>
          <a:solidFill>
            <a:srgbClr val="FFC000"/>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lnSpc>
                <a:spcPct val="150000"/>
              </a:lnSpc>
            </a:pPr>
            <a:r>
              <a:rPr lang="en-US" altLang="zh-CN" sz="1200" b="1" dirty="0">
                <a:solidFill>
                  <a:schemeClr val="bg1"/>
                </a:solidFill>
                <a:latin typeface="微软雅黑" panose="020B0503020204020204" pitchFamily="34" charset="-122"/>
                <a:ea typeface="微软雅黑" panose="020B0503020204020204" pitchFamily="34" charset="-122"/>
              </a:rPr>
              <a:t>-46.2%</a:t>
            </a:r>
            <a:endParaRPr lang="zh-CN" altLang="en-US" sz="1200" b="1" dirty="0">
              <a:solidFill>
                <a:schemeClr val="bg1"/>
              </a:solidFill>
              <a:latin typeface="微软雅黑" panose="020B0503020204020204" pitchFamily="34" charset="-122"/>
              <a:ea typeface="微软雅黑" panose="020B0503020204020204" pitchFamily="34" charset="-122"/>
            </a:endParaRPr>
          </a:p>
        </p:txBody>
      </p:sp>
      <p:sp>
        <p:nvSpPr>
          <p:cNvPr id="27" name="Oval 10">
            <a:extLst>
              <a:ext uri="{FF2B5EF4-FFF2-40B4-BE49-F238E27FC236}">
                <a16:creationId xmlns:a16="http://schemas.microsoft.com/office/drawing/2014/main" id="{CC6FF7AC-A26E-48FF-A7EF-8B7AE0463FB7}"/>
              </a:ext>
            </a:extLst>
          </p:cNvPr>
          <p:cNvSpPr>
            <a:spLocks noChangeArrowheads="1"/>
          </p:cNvSpPr>
          <p:nvPr/>
        </p:nvSpPr>
        <p:spPr bwMode="auto">
          <a:xfrm>
            <a:off x="5144597" y="4799969"/>
            <a:ext cx="1144699" cy="724456"/>
          </a:xfrm>
          <a:prstGeom prst="ellipse">
            <a:avLst/>
          </a:prstGeom>
          <a:solidFill>
            <a:srgbClr val="C00000"/>
          </a:solidFill>
          <a:ln>
            <a:solidFill>
              <a:srgbClr val="FFC000"/>
            </a:solid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lnSpc>
                <a:spcPct val="150000"/>
              </a:lnSpc>
            </a:pPr>
            <a:r>
              <a:rPr lang="en-US" altLang="zh-CN" sz="1300" b="1" dirty="0">
                <a:solidFill>
                  <a:schemeClr val="bg1"/>
                </a:solidFill>
                <a:latin typeface="微软雅黑" panose="020B0503020204020204" pitchFamily="34" charset="-122"/>
                <a:ea typeface="微软雅黑" panose="020B0503020204020204" pitchFamily="34" charset="-122"/>
              </a:rPr>
              <a:t>+56%</a:t>
            </a:r>
            <a:endParaRPr lang="zh-CN" altLang="en-US" sz="1300" b="1" dirty="0">
              <a:solidFill>
                <a:schemeClr val="bg1"/>
              </a:solidFill>
              <a:latin typeface="微软雅黑" panose="020B0503020204020204" pitchFamily="34" charset="-122"/>
              <a:ea typeface="微软雅黑" panose="020B0503020204020204" pitchFamily="34" charset="-122"/>
            </a:endParaRPr>
          </a:p>
        </p:txBody>
      </p:sp>
      <p:sp>
        <p:nvSpPr>
          <p:cNvPr id="28" name="Oval 10">
            <a:extLst>
              <a:ext uri="{FF2B5EF4-FFF2-40B4-BE49-F238E27FC236}">
                <a16:creationId xmlns:a16="http://schemas.microsoft.com/office/drawing/2014/main" id="{CC6FF7AC-A26E-48FF-A7EF-8B7AE0463FB7}"/>
              </a:ext>
            </a:extLst>
          </p:cNvPr>
          <p:cNvSpPr>
            <a:spLocks noChangeArrowheads="1"/>
          </p:cNvSpPr>
          <p:nvPr/>
        </p:nvSpPr>
        <p:spPr bwMode="auto">
          <a:xfrm>
            <a:off x="4475092" y="5776281"/>
            <a:ext cx="1038300" cy="724456"/>
          </a:xfrm>
          <a:prstGeom prst="ellipse">
            <a:avLst/>
          </a:prstGeom>
          <a:solidFill>
            <a:schemeClr val="accent3"/>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lnSpc>
                <a:spcPct val="150000"/>
              </a:lnSpc>
            </a:pPr>
            <a:r>
              <a:rPr lang="en-US" altLang="zh-CN" sz="1450" b="1" dirty="0">
                <a:solidFill>
                  <a:schemeClr val="bg1"/>
                </a:solidFill>
                <a:latin typeface="微软雅黑" panose="020B0503020204020204" pitchFamily="34" charset="-122"/>
                <a:ea typeface="微软雅黑" panose="020B0503020204020204" pitchFamily="34" charset="-122"/>
              </a:rPr>
              <a:t>+5%</a:t>
            </a:r>
            <a:endParaRPr lang="zh-CN" altLang="en-US" sz="1450" b="1" dirty="0">
              <a:solidFill>
                <a:schemeClr val="bg1"/>
              </a:solidFill>
              <a:latin typeface="微软雅黑" panose="020B0503020204020204" pitchFamily="34" charset="-122"/>
              <a:ea typeface="微软雅黑" panose="020B0503020204020204" pitchFamily="34" charset="-122"/>
            </a:endParaRPr>
          </a:p>
        </p:txBody>
      </p:sp>
      <p:sp>
        <p:nvSpPr>
          <p:cNvPr id="29" name="Rounded Rectangle 28"/>
          <p:cNvSpPr/>
          <p:nvPr/>
        </p:nvSpPr>
        <p:spPr>
          <a:xfrm>
            <a:off x="138465" y="447583"/>
            <a:ext cx="3981205" cy="787193"/>
          </a:xfrm>
          <a:prstGeom prst="roundRect">
            <a:avLst/>
          </a:prstGeom>
          <a:solidFill>
            <a:schemeClr val="accent6"/>
          </a:solidFill>
          <a:ln>
            <a:noFill/>
          </a:ln>
        </p:spPr>
        <p:txBody>
          <a:bodyPr anchor="ctr"/>
          <a:lstStyle/>
          <a:p>
            <a:pPr algn="ctr"/>
            <a:r>
              <a:rPr lang="en-US" sz="3200" b="1" dirty="0">
                <a:solidFill>
                  <a:schemeClr val="bg1"/>
                </a:solidFill>
              </a:rPr>
              <a:t>Income Statement</a:t>
            </a:r>
          </a:p>
        </p:txBody>
      </p:sp>
    </p:spTree>
    <p:extLst>
      <p:ext uri="{BB962C8B-B14F-4D97-AF65-F5344CB8AC3E}">
        <p14:creationId xmlns:p14="http://schemas.microsoft.com/office/powerpoint/2010/main" val="35238639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 name="Rounded Rectangle 65"/>
          <p:cNvSpPr/>
          <p:nvPr/>
        </p:nvSpPr>
        <p:spPr>
          <a:xfrm>
            <a:off x="86713" y="405399"/>
            <a:ext cx="9396652" cy="786823"/>
          </a:xfrm>
          <a:prstGeom prst="roundRect">
            <a:avLst/>
          </a:prstGeom>
          <a:solidFill>
            <a:schemeClr val="accent6"/>
          </a:solidFill>
          <a:ln>
            <a:noFill/>
          </a:ln>
        </p:spPr>
        <p:txBody>
          <a:bodyPr tIns="0" bIns="0" anchor="ctr"/>
          <a:lstStyle/>
          <a:p>
            <a:pPr algn="ctr"/>
            <a:r>
              <a:rPr lang="en-US" sz="3200" b="1" dirty="0">
                <a:solidFill>
                  <a:schemeClr val="bg1"/>
                </a:solidFill>
              </a:rPr>
              <a:t>Statement of value addition and its distribution</a:t>
            </a:r>
          </a:p>
        </p:txBody>
      </p:sp>
      <p:graphicFrame>
        <p:nvGraphicFramePr>
          <p:cNvPr id="3" name="표 8">
            <a:extLst>
              <a:ext uri="{FF2B5EF4-FFF2-40B4-BE49-F238E27FC236}">
                <a16:creationId xmlns:a16="http://schemas.microsoft.com/office/drawing/2014/main" id="{EB03E42B-A203-D292-7A81-48A9E2A9AC99}"/>
              </a:ext>
            </a:extLst>
          </p:cNvPr>
          <p:cNvGraphicFramePr>
            <a:graphicFrameLocks noGrp="1"/>
          </p:cNvGraphicFramePr>
          <p:nvPr>
            <p:extLst>
              <p:ext uri="{D42A27DB-BD31-4B8C-83A1-F6EECF244321}">
                <p14:modId xmlns:p14="http://schemas.microsoft.com/office/powerpoint/2010/main" val="4015064701"/>
              </p:ext>
            </p:extLst>
          </p:nvPr>
        </p:nvGraphicFramePr>
        <p:xfrm>
          <a:off x="530076" y="1250694"/>
          <a:ext cx="8482819" cy="5556429"/>
        </p:xfrm>
        <a:graphic>
          <a:graphicData uri="http://schemas.openxmlformats.org/drawingml/2006/table">
            <a:tbl>
              <a:tblPr firstRow="1" bandRow="1">
                <a:tableStyleId>{5C22544A-7EE6-4342-B048-85BDC9FD1C3A}</a:tableStyleId>
              </a:tblPr>
              <a:tblGrid>
                <a:gridCol w="3205003">
                  <a:extLst>
                    <a:ext uri="{9D8B030D-6E8A-4147-A177-3AD203B41FA5}">
                      <a16:colId xmlns:a16="http://schemas.microsoft.com/office/drawing/2014/main" val="20000"/>
                    </a:ext>
                  </a:extLst>
                </a:gridCol>
                <a:gridCol w="1570830">
                  <a:extLst>
                    <a:ext uri="{9D8B030D-6E8A-4147-A177-3AD203B41FA5}">
                      <a16:colId xmlns:a16="http://schemas.microsoft.com/office/drawing/2014/main" val="20001"/>
                    </a:ext>
                  </a:extLst>
                </a:gridCol>
                <a:gridCol w="1228796">
                  <a:extLst>
                    <a:ext uri="{9D8B030D-6E8A-4147-A177-3AD203B41FA5}">
                      <a16:colId xmlns:a16="http://schemas.microsoft.com/office/drawing/2014/main" val="539843168"/>
                    </a:ext>
                  </a:extLst>
                </a:gridCol>
                <a:gridCol w="1406146">
                  <a:extLst>
                    <a:ext uri="{9D8B030D-6E8A-4147-A177-3AD203B41FA5}">
                      <a16:colId xmlns:a16="http://schemas.microsoft.com/office/drawing/2014/main" val="20002"/>
                    </a:ext>
                  </a:extLst>
                </a:gridCol>
                <a:gridCol w="1072044">
                  <a:extLst>
                    <a:ext uri="{9D8B030D-6E8A-4147-A177-3AD203B41FA5}">
                      <a16:colId xmlns:a16="http://schemas.microsoft.com/office/drawing/2014/main" val="20003"/>
                    </a:ext>
                  </a:extLst>
                </a:gridCol>
              </a:tblGrid>
              <a:tr h="268167">
                <a:tc>
                  <a:txBody>
                    <a:bodyPr/>
                    <a:lstStyle/>
                    <a:p>
                      <a:pPr algn="l" latinLnBrk="1"/>
                      <a:endParaRPr lang="en-US" altLang="ko-KR" sz="16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latinLnBrk="1"/>
                      <a:r>
                        <a:rPr lang="en-US" altLang="ko-KR" sz="1600" b="1" dirty="0">
                          <a:solidFill>
                            <a:srgbClr val="C00000"/>
                          </a:solidFill>
                          <a:effectLst/>
                          <a:latin typeface="Calibri" panose="020F0502020204030204" pitchFamily="34" charset="0"/>
                          <a:ea typeface="Tahoma" panose="020B0604030504040204" pitchFamily="34" charset="0"/>
                          <a:cs typeface="Tahoma" panose="020B0604030504040204" pitchFamily="34" charset="0"/>
                        </a:rPr>
                        <a:t>2025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latinLnBrk="1"/>
                      <a:endParaRPr lang="en-US" altLang="ko-KR" sz="11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latinLnBrk="1"/>
                      <a:r>
                        <a:rPr lang="en-US" altLang="ko-KR" sz="1600" b="1" dirty="0">
                          <a:solidFill>
                            <a:schemeClr val="tx1"/>
                          </a:solidFill>
                          <a:effectLst/>
                          <a:latin typeface="Calibri" panose="020F0502020204030204" pitchFamily="34" charset="0"/>
                          <a:ea typeface="Tahoma" panose="020B0604030504040204" pitchFamily="34" charset="0"/>
                          <a:cs typeface="Tahoma" panose="020B0604030504040204" pitchFamily="34" charset="0"/>
                        </a:rPr>
                        <a:t>2024</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latinLnBrk="1"/>
                      <a:endParaRPr lang="en-US" altLang="ko-KR" sz="11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7335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600" b="1" dirty="0">
                        <a:solidFill>
                          <a:schemeClr val="bg1"/>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(Millions)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latinLnBrk="1"/>
                      <a:r>
                        <a:rPr lang="en-US" altLang="ko-KR" sz="1600" b="1" dirty="0">
                          <a:solidFill>
                            <a:schemeClr val="bg1"/>
                          </a:solidFill>
                          <a:effectLst/>
                          <a:latin typeface="Calibri" panose="020F0502020204030204" pitchFamily="34" charset="0"/>
                          <a:ea typeface="Tahoma" panose="020B0604030504040204" pitchFamily="34" charset="0"/>
                          <a:cs typeface="Tahoma" panose="020B0604030504040204" pitchFamily="34" charset="0"/>
                        </a:rPr>
                        <a:t>%age</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(Millions)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latinLnBrk="1"/>
                      <a:r>
                        <a:rPr lang="en-US" altLang="ko-KR" sz="1600" b="1" dirty="0">
                          <a:solidFill>
                            <a:schemeClr val="bg1"/>
                          </a:solidFill>
                          <a:effectLst/>
                          <a:latin typeface="Calibri" panose="020F0502020204030204" pitchFamily="34" charset="0"/>
                          <a:ea typeface="Tahoma" panose="020B0604030504040204" pitchFamily="34" charset="0"/>
                          <a:cs typeface="Tahoma" panose="020B0604030504040204" pitchFamily="34" charset="0"/>
                        </a:rPr>
                        <a:t>%age</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0001"/>
                  </a:ext>
                </a:extLst>
              </a:tr>
              <a:tr h="330966">
                <a:tc>
                  <a:txBody>
                    <a:bodyPr/>
                    <a:lstStyle/>
                    <a:p>
                      <a:pPr algn="l"/>
                      <a:r>
                        <a:rPr lang="en-US" altLang="ko-KR" sz="1800" b="1" dirty="0">
                          <a:solidFill>
                            <a:srgbClr val="FF0000"/>
                          </a:solidFill>
                          <a:effectLst/>
                          <a:latin typeface="Calibri" panose="020F0502020204030204" pitchFamily="34" charset="0"/>
                          <a:ea typeface="Tahoma" panose="020B0604030504040204" pitchFamily="34" charset="0"/>
                          <a:cs typeface="Tahoma" panose="020B0604030504040204" pitchFamily="34" charset="0"/>
                        </a:rPr>
                        <a:t>Value</a:t>
                      </a:r>
                      <a:r>
                        <a:rPr lang="en-US" altLang="ko-KR" sz="1800" b="1" baseline="0" dirty="0">
                          <a:solidFill>
                            <a:srgbClr val="FF0000"/>
                          </a:solidFill>
                          <a:effectLst/>
                          <a:latin typeface="Calibri" panose="020F0502020204030204" pitchFamily="34" charset="0"/>
                          <a:ea typeface="Tahoma" panose="020B0604030504040204" pitchFamily="34" charset="0"/>
                          <a:cs typeface="Tahoma" panose="020B0604030504040204" pitchFamily="34" charset="0"/>
                        </a:rPr>
                        <a:t> addition</a:t>
                      </a:r>
                      <a:endParaRPr lang="en-US" altLang="ko-KR" sz="1800" b="1" dirty="0">
                        <a:solidFill>
                          <a:srgbClr val="FF0000"/>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endPar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endPar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Sales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800" b="0" dirty="0">
                          <a:solidFill>
                            <a:srgbClr val="000066"/>
                          </a:solidFill>
                          <a:effectLst/>
                          <a:latin typeface="Calibri" panose="020F0502020204030204" pitchFamily="34" charset="0"/>
                          <a:cs typeface="Tahoma" panose="020B0604030504040204" pitchFamily="34" charset="0"/>
                        </a:rPr>
                        <a:t>15,816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96.55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800" b="0" dirty="0">
                          <a:solidFill>
                            <a:srgbClr val="000066"/>
                          </a:solidFill>
                          <a:effectLst/>
                          <a:latin typeface="Calibri" panose="020F0502020204030204" pitchFamily="34" charset="0"/>
                          <a:cs typeface="Tahoma" panose="020B0604030504040204" pitchFamily="34" charset="0"/>
                        </a:rPr>
                        <a:t>15,069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95.95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55045">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Other</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income</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564</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3.45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636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4.05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30966">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Total</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16,380</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1" dirty="0">
                          <a:solidFill>
                            <a:srgbClr val="000066"/>
                          </a:solidFill>
                          <a:effectLst/>
                          <a:latin typeface="Calibri" panose="020F0502020204030204" pitchFamily="34" charset="0"/>
                          <a:ea typeface="Tahoma" panose="020B0604030504040204" pitchFamily="34" charset="0"/>
                          <a:cs typeface="Tahoma" panose="020B0604030504040204" pitchFamily="34" charset="0"/>
                        </a:rPr>
                        <a:t>100.00</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15,705</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000066"/>
                          </a:solidFill>
                          <a:effectLst/>
                          <a:latin typeface="Calibri" panose="020F0502020204030204" pitchFamily="34" charset="0"/>
                          <a:ea typeface="Tahoma" panose="020B0604030504040204" pitchFamily="34" charset="0"/>
                          <a:cs typeface="Tahoma" panose="020B0604030504040204" pitchFamily="34" charset="0"/>
                        </a:rPr>
                        <a:t>100.00</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30966">
                <a:tc>
                  <a:txBody>
                    <a:bodyPr/>
                    <a:lstStyle/>
                    <a:p>
                      <a:pPr algn="l"/>
                      <a:r>
                        <a:rPr lang="en-US" altLang="ko-KR" sz="1800" b="1" dirty="0">
                          <a:solidFill>
                            <a:srgbClr val="FF0000"/>
                          </a:solidFill>
                          <a:effectLst/>
                          <a:latin typeface="Calibri" panose="020F0502020204030204" pitchFamily="34" charset="0"/>
                          <a:ea typeface="Tahoma" panose="020B0604030504040204" pitchFamily="34" charset="0"/>
                          <a:cs typeface="Tahoma" panose="020B0604030504040204" pitchFamily="34" charset="0"/>
                        </a:rPr>
                        <a:t>Value distribution</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endPar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endPar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1708348"/>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Cost of sales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13,885</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84.77</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12,832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81.71</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6295323"/>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Distribution</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expense</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305</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1.86</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173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1.10</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818281"/>
                  </a:ext>
                </a:extLst>
              </a:tr>
              <a:tr h="594175">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Administrative</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and other expenses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445</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2.72</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369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2.35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2028434"/>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Finance cost</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642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3.92</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970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6.18</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0869932"/>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Income tax</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396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2.42</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46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0.29</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5608095"/>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Dividend</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to shareholders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64</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0.25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41</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0.26</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7672633"/>
                  </a:ext>
                </a:extLst>
              </a:tr>
              <a:tr h="330966">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Profit</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retained for future growth</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643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4.06</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1,274</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0" dirty="0">
                          <a:solidFill>
                            <a:srgbClr val="000066"/>
                          </a:solidFill>
                          <a:effectLst/>
                          <a:latin typeface="Calibri" panose="020F0502020204030204" pitchFamily="34" charset="0"/>
                          <a:ea typeface="Tahoma" panose="020B0604030504040204" pitchFamily="34" charset="0"/>
                          <a:cs typeface="Tahoma" panose="020B0604030504040204" pitchFamily="34" charset="0"/>
                        </a:rPr>
                        <a:t>8.11</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4974754"/>
                  </a:ext>
                </a:extLst>
              </a:tr>
              <a:tr h="330966">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Total</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16,380</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1" dirty="0">
                          <a:solidFill>
                            <a:srgbClr val="000066"/>
                          </a:solidFill>
                          <a:effectLst/>
                          <a:latin typeface="Calibri" panose="020F0502020204030204" pitchFamily="34" charset="0"/>
                          <a:ea typeface="Tahoma" panose="020B0604030504040204" pitchFamily="34" charset="0"/>
                          <a:cs typeface="Tahoma" panose="020B0604030504040204" pitchFamily="34" charset="0"/>
                        </a:rPr>
                        <a:t>100.00</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15,705</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000066"/>
                          </a:solidFill>
                          <a:effectLst/>
                          <a:latin typeface="Calibri" panose="020F0502020204030204" pitchFamily="34" charset="0"/>
                          <a:ea typeface="Tahoma" panose="020B0604030504040204" pitchFamily="34" charset="0"/>
                          <a:cs typeface="Tahoma" panose="020B0604030504040204" pitchFamily="34" charset="0"/>
                        </a:rPr>
                        <a:t>100.00</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4334"/>
                  </a:ext>
                </a:extLst>
              </a:tr>
            </a:tbl>
          </a:graphicData>
        </a:graphic>
      </p:graphicFrame>
    </p:spTree>
    <p:extLst>
      <p:ext uri="{BB962C8B-B14F-4D97-AF65-F5344CB8AC3E}">
        <p14:creationId xmlns:p14="http://schemas.microsoft.com/office/powerpoint/2010/main" val="30357683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五边形 2"/>
          <p:cNvSpPr/>
          <p:nvPr/>
        </p:nvSpPr>
        <p:spPr>
          <a:xfrm flipH="1">
            <a:off x="464234" y="3050077"/>
            <a:ext cx="3455936" cy="35411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34" name="五边形 11"/>
          <p:cNvSpPr/>
          <p:nvPr/>
        </p:nvSpPr>
        <p:spPr>
          <a:xfrm>
            <a:off x="6348325" y="3077318"/>
            <a:ext cx="3098124" cy="35411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b="1">
              <a:solidFill>
                <a:schemeClr val="bg1"/>
              </a:solidFill>
              <a:latin typeface="微软雅黑" pitchFamily="34" charset="-122"/>
              <a:ea typeface="微软雅黑" pitchFamily="34" charset="-122"/>
            </a:endParaRPr>
          </a:p>
        </p:txBody>
      </p:sp>
      <p:sp>
        <p:nvSpPr>
          <p:cNvPr id="42" name="TextBox 180"/>
          <p:cNvSpPr txBox="1"/>
          <p:nvPr/>
        </p:nvSpPr>
        <p:spPr>
          <a:xfrm>
            <a:off x="3951568" y="3112258"/>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Property, plant and equipment</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46" name="Oval 4"/>
          <p:cNvSpPr/>
          <p:nvPr/>
        </p:nvSpPr>
        <p:spPr>
          <a:xfrm>
            <a:off x="6327235" y="1712206"/>
            <a:ext cx="1034777" cy="731262"/>
          </a:xfrm>
          <a:prstGeom prst="ellipse">
            <a:avLst/>
          </a:prstGeom>
          <a:solidFill>
            <a:schemeClr val="accent2"/>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sz="1400" b="1" dirty="0">
                <a:solidFill>
                  <a:schemeClr val="bg1"/>
                </a:solidFill>
                <a:latin typeface="微软雅黑" pitchFamily="34" charset="-122"/>
                <a:ea typeface="微软雅黑" pitchFamily="34" charset="-122"/>
              </a:rPr>
              <a:t>2024</a:t>
            </a:r>
          </a:p>
        </p:txBody>
      </p:sp>
      <p:sp>
        <p:nvSpPr>
          <p:cNvPr id="47" name="Oval 5"/>
          <p:cNvSpPr/>
          <p:nvPr/>
        </p:nvSpPr>
        <p:spPr>
          <a:xfrm>
            <a:off x="2935377" y="1711574"/>
            <a:ext cx="1034777" cy="731262"/>
          </a:xfrm>
          <a:prstGeom prst="ellipse">
            <a:avLst/>
          </a:pr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altLang="zh-CN" sz="1400" b="1" dirty="0">
                <a:solidFill>
                  <a:schemeClr val="bg1"/>
                </a:solidFill>
                <a:latin typeface="微软雅黑" pitchFamily="34" charset="-122"/>
                <a:ea typeface="微软雅黑" pitchFamily="34" charset="-122"/>
              </a:rPr>
              <a:t>2025</a:t>
            </a:r>
            <a:endParaRPr lang="en-US" sz="1400" b="1" dirty="0">
              <a:solidFill>
                <a:schemeClr val="bg1"/>
              </a:solidFill>
              <a:latin typeface="微软雅黑" pitchFamily="34" charset="-122"/>
              <a:ea typeface="微软雅黑" pitchFamily="34" charset="-122"/>
            </a:endParaRPr>
          </a:p>
        </p:txBody>
      </p:sp>
      <p:sp>
        <p:nvSpPr>
          <p:cNvPr id="66" name="Rounded Rectangle 65"/>
          <p:cNvSpPr/>
          <p:nvPr/>
        </p:nvSpPr>
        <p:spPr>
          <a:xfrm>
            <a:off x="86713" y="405399"/>
            <a:ext cx="4851048" cy="786823"/>
          </a:xfrm>
          <a:prstGeom prst="roundRect">
            <a:avLst/>
          </a:prstGeom>
          <a:solidFill>
            <a:schemeClr val="accent6"/>
          </a:solidFill>
          <a:ln>
            <a:noFill/>
          </a:ln>
        </p:spPr>
        <p:txBody>
          <a:bodyPr tIns="0" bIns="0" anchor="ctr"/>
          <a:lstStyle/>
          <a:p>
            <a:pPr algn="ctr"/>
            <a:r>
              <a:rPr lang="en-US" sz="3200" b="1" dirty="0">
                <a:solidFill>
                  <a:schemeClr val="bg1"/>
                </a:solidFill>
              </a:rPr>
              <a:t>Balance Sheet Assets</a:t>
            </a:r>
          </a:p>
        </p:txBody>
      </p:sp>
      <p:sp>
        <p:nvSpPr>
          <p:cNvPr id="67" name="Oval 5"/>
          <p:cNvSpPr/>
          <p:nvPr/>
        </p:nvSpPr>
        <p:spPr>
          <a:xfrm>
            <a:off x="148001" y="1708745"/>
            <a:ext cx="2256887" cy="731262"/>
          </a:xfrm>
          <a:prstGeom prst="ellipse">
            <a:avLst/>
          </a:pr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sz="1400" b="1" dirty="0">
                <a:solidFill>
                  <a:schemeClr val="bg1"/>
                </a:solidFill>
                <a:latin typeface="微软雅黑" pitchFamily="34" charset="-122"/>
                <a:ea typeface="微软雅黑" pitchFamily="34" charset="-122"/>
              </a:rPr>
              <a:t>18,998 million</a:t>
            </a:r>
          </a:p>
        </p:txBody>
      </p:sp>
      <p:sp>
        <p:nvSpPr>
          <p:cNvPr id="68" name="Oval 4"/>
          <p:cNvSpPr/>
          <p:nvPr/>
        </p:nvSpPr>
        <p:spPr>
          <a:xfrm>
            <a:off x="7688183" y="1711574"/>
            <a:ext cx="2030910" cy="731262"/>
          </a:xfrm>
          <a:prstGeom prst="ellipse">
            <a:avLst/>
          </a:prstGeom>
          <a:solidFill>
            <a:schemeClr val="accent2"/>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sz="1400" b="1" dirty="0">
                <a:solidFill>
                  <a:schemeClr val="bg1"/>
                </a:solidFill>
                <a:latin typeface="微软雅黑" pitchFamily="34" charset="-122"/>
                <a:ea typeface="微软雅黑" pitchFamily="34" charset="-122"/>
              </a:rPr>
              <a:t>17,724 million</a:t>
            </a:r>
          </a:p>
        </p:txBody>
      </p:sp>
      <p:sp>
        <p:nvSpPr>
          <p:cNvPr id="2" name="TextBox 1"/>
          <p:cNvSpPr txBox="1"/>
          <p:nvPr/>
        </p:nvSpPr>
        <p:spPr>
          <a:xfrm>
            <a:off x="1489669" y="3029257"/>
            <a:ext cx="2622633" cy="369332"/>
          </a:xfrm>
          <a:prstGeom prst="rect">
            <a:avLst/>
          </a:prstGeom>
          <a:noFill/>
        </p:spPr>
        <p:txBody>
          <a:bodyPr wrap="square" rtlCol="0">
            <a:spAutoFit/>
          </a:bodyPr>
          <a:lstStyle/>
          <a:p>
            <a:r>
              <a:rPr lang="en-US" dirty="0">
                <a:solidFill>
                  <a:schemeClr val="bg1"/>
                </a:solidFill>
              </a:rPr>
              <a:t> 5,568 million (29%)</a:t>
            </a:r>
          </a:p>
        </p:txBody>
      </p:sp>
      <p:sp>
        <p:nvSpPr>
          <p:cNvPr id="70" name="TextBox 69"/>
          <p:cNvSpPr txBox="1"/>
          <p:nvPr/>
        </p:nvSpPr>
        <p:spPr>
          <a:xfrm>
            <a:off x="6491091" y="3084060"/>
            <a:ext cx="2622633" cy="369332"/>
          </a:xfrm>
          <a:prstGeom prst="rect">
            <a:avLst/>
          </a:prstGeom>
          <a:noFill/>
        </p:spPr>
        <p:txBody>
          <a:bodyPr wrap="square" rtlCol="0">
            <a:spAutoFit/>
          </a:bodyPr>
          <a:lstStyle/>
          <a:p>
            <a:r>
              <a:rPr lang="en-US" dirty="0">
                <a:solidFill>
                  <a:schemeClr val="bg1"/>
                </a:solidFill>
              </a:rPr>
              <a:t>6,502 million (37%)</a:t>
            </a:r>
          </a:p>
        </p:txBody>
      </p:sp>
      <p:sp>
        <p:nvSpPr>
          <p:cNvPr id="71" name="五边形 2"/>
          <p:cNvSpPr/>
          <p:nvPr/>
        </p:nvSpPr>
        <p:spPr>
          <a:xfrm flipH="1">
            <a:off x="267286" y="3498965"/>
            <a:ext cx="3653638" cy="354114"/>
          </a:xfrm>
          <a:prstGeom prst="homePlate">
            <a:avLst>
              <a:gd name="adj" fmla="val 50000"/>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rgbClr val="000066"/>
                </a:solidFill>
                <a:ea typeface="微软雅黑" pitchFamily="34" charset="-122"/>
              </a:rPr>
              <a:t>                   2,693 million (14%)</a:t>
            </a:r>
            <a:endParaRPr lang="zh-CN" altLang="en-US" dirty="0">
              <a:solidFill>
                <a:srgbClr val="000066"/>
              </a:solidFill>
              <a:ea typeface="微软雅黑" pitchFamily="34" charset="-122"/>
            </a:endParaRPr>
          </a:p>
        </p:txBody>
      </p:sp>
      <p:sp>
        <p:nvSpPr>
          <p:cNvPr id="72" name="五边形 11"/>
          <p:cNvSpPr/>
          <p:nvPr/>
        </p:nvSpPr>
        <p:spPr>
          <a:xfrm>
            <a:off x="6365457" y="3540183"/>
            <a:ext cx="3318512" cy="354114"/>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b="1">
              <a:solidFill>
                <a:schemeClr val="bg1"/>
              </a:solidFill>
              <a:latin typeface="微软雅黑" pitchFamily="34" charset="-122"/>
              <a:ea typeface="微软雅黑" pitchFamily="34" charset="-122"/>
            </a:endParaRPr>
          </a:p>
        </p:txBody>
      </p:sp>
      <p:sp>
        <p:nvSpPr>
          <p:cNvPr id="73" name="TextBox 180"/>
          <p:cNvSpPr txBox="1"/>
          <p:nvPr/>
        </p:nvSpPr>
        <p:spPr>
          <a:xfrm>
            <a:off x="3951568" y="3548898"/>
            <a:ext cx="2388904" cy="407804"/>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Long term and short- term investments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75" name="TextBox 74"/>
          <p:cNvSpPr txBox="1"/>
          <p:nvPr/>
        </p:nvSpPr>
        <p:spPr>
          <a:xfrm>
            <a:off x="6491092" y="3532574"/>
            <a:ext cx="2717612" cy="369332"/>
          </a:xfrm>
          <a:prstGeom prst="rect">
            <a:avLst/>
          </a:prstGeom>
          <a:noFill/>
        </p:spPr>
        <p:txBody>
          <a:bodyPr wrap="square" rtlCol="0">
            <a:spAutoFit/>
          </a:bodyPr>
          <a:lstStyle/>
          <a:p>
            <a:r>
              <a:rPr lang="en-US" dirty="0">
                <a:solidFill>
                  <a:srgbClr val="000066"/>
                </a:solidFill>
              </a:rPr>
              <a:t>1,255 million (7%)</a:t>
            </a:r>
          </a:p>
        </p:txBody>
      </p:sp>
      <p:sp>
        <p:nvSpPr>
          <p:cNvPr id="76" name="五边形 2"/>
          <p:cNvSpPr/>
          <p:nvPr/>
        </p:nvSpPr>
        <p:spPr>
          <a:xfrm flipH="1">
            <a:off x="705090" y="3970762"/>
            <a:ext cx="3201126" cy="35411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77" name="五边形 11"/>
          <p:cNvSpPr/>
          <p:nvPr/>
        </p:nvSpPr>
        <p:spPr>
          <a:xfrm>
            <a:off x="6365458" y="3981088"/>
            <a:ext cx="2819560" cy="35411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chemeClr val="bg1"/>
                </a:solidFill>
                <a:ea typeface="微软雅黑" pitchFamily="34" charset="-122"/>
              </a:rPr>
              <a:t>6,105 million (34%)</a:t>
            </a:r>
            <a:endParaRPr lang="zh-CN" altLang="en-US" dirty="0">
              <a:solidFill>
                <a:schemeClr val="bg1"/>
              </a:solidFill>
              <a:ea typeface="微软雅黑" pitchFamily="34" charset="-122"/>
            </a:endParaRPr>
          </a:p>
        </p:txBody>
      </p:sp>
      <p:sp>
        <p:nvSpPr>
          <p:cNvPr id="78" name="TextBox 180"/>
          <p:cNvSpPr txBox="1"/>
          <p:nvPr/>
        </p:nvSpPr>
        <p:spPr>
          <a:xfrm>
            <a:off x="3936298" y="4020948"/>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Stores and stocks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79" name="五边形 2"/>
          <p:cNvSpPr/>
          <p:nvPr/>
        </p:nvSpPr>
        <p:spPr>
          <a:xfrm flipH="1">
            <a:off x="590843" y="4492513"/>
            <a:ext cx="3321672" cy="354114"/>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solidFill>
                <a:srgbClr val="000066"/>
              </a:solidFill>
              <a:latin typeface="微软雅黑" pitchFamily="34" charset="-122"/>
              <a:ea typeface="微软雅黑" pitchFamily="34" charset="-122"/>
            </a:endParaRPr>
          </a:p>
        </p:txBody>
      </p:sp>
      <p:sp>
        <p:nvSpPr>
          <p:cNvPr id="80" name="五边形 11"/>
          <p:cNvSpPr/>
          <p:nvPr/>
        </p:nvSpPr>
        <p:spPr>
          <a:xfrm>
            <a:off x="6365457" y="4424740"/>
            <a:ext cx="2921910" cy="354114"/>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r>
              <a:rPr lang="en-US" altLang="zh-CN" dirty="0">
                <a:solidFill>
                  <a:srgbClr val="000066"/>
                </a:solidFill>
                <a:ea typeface="微软雅黑" pitchFamily="34" charset="-122"/>
              </a:rPr>
              <a:t>  2,196 million (12%)</a:t>
            </a:r>
            <a:endParaRPr lang="zh-CN" altLang="en-US" dirty="0">
              <a:solidFill>
                <a:srgbClr val="000066"/>
              </a:solidFill>
              <a:ea typeface="微软雅黑" pitchFamily="34" charset="-122"/>
            </a:endParaRPr>
          </a:p>
        </p:txBody>
      </p:sp>
      <p:sp>
        <p:nvSpPr>
          <p:cNvPr id="81" name="TextBox 180"/>
          <p:cNvSpPr txBox="1"/>
          <p:nvPr/>
        </p:nvSpPr>
        <p:spPr>
          <a:xfrm>
            <a:off x="3951568" y="4486940"/>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Trade debts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82" name="TextBox 81"/>
          <p:cNvSpPr txBox="1"/>
          <p:nvPr/>
        </p:nvSpPr>
        <p:spPr>
          <a:xfrm>
            <a:off x="1430318" y="4484237"/>
            <a:ext cx="2294381" cy="369332"/>
          </a:xfrm>
          <a:prstGeom prst="rect">
            <a:avLst/>
          </a:prstGeom>
          <a:noFill/>
        </p:spPr>
        <p:txBody>
          <a:bodyPr wrap="square" rtlCol="0">
            <a:spAutoFit/>
          </a:bodyPr>
          <a:lstStyle/>
          <a:p>
            <a:r>
              <a:rPr lang="en-US" dirty="0">
                <a:solidFill>
                  <a:srgbClr val="000066"/>
                </a:solidFill>
              </a:rPr>
              <a:t> 2,062 million (11%)</a:t>
            </a:r>
          </a:p>
        </p:txBody>
      </p:sp>
      <p:sp>
        <p:nvSpPr>
          <p:cNvPr id="87" name="五边形 2"/>
          <p:cNvSpPr/>
          <p:nvPr/>
        </p:nvSpPr>
        <p:spPr>
          <a:xfrm flipH="1">
            <a:off x="1025682" y="4973431"/>
            <a:ext cx="2880533" cy="35411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88" name="五边形 11"/>
          <p:cNvSpPr/>
          <p:nvPr/>
        </p:nvSpPr>
        <p:spPr>
          <a:xfrm>
            <a:off x="6349074" y="4920935"/>
            <a:ext cx="2486188" cy="35411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chemeClr val="bg1"/>
                </a:solidFill>
                <a:ea typeface="微软雅黑" pitchFamily="34" charset="-122"/>
              </a:rPr>
              <a:t>671 million (4%)</a:t>
            </a:r>
            <a:endParaRPr lang="zh-CN" altLang="en-US" dirty="0">
              <a:solidFill>
                <a:schemeClr val="bg1"/>
              </a:solidFill>
              <a:ea typeface="微软雅黑" pitchFamily="34" charset="-122"/>
            </a:endParaRPr>
          </a:p>
        </p:txBody>
      </p:sp>
      <p:sp>
        <p:nvSpPr>
          <p:cNvPr id="89" name="TextBox 180"/>
          <p:cNvSpPr txBox="1"/>
          <p:nvPr/>
        </p:nvSpPr>
        <p:spPr>
          <a:xfrm>
            <a:off x="3976553" y="4979606"/>
            <a:ext cx="2388904" cy="407804"/>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Taxes refund due form Government</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90" name="TextBox 89"/>
          <p:cNvSpPr txBox="1"/>
          <p:nvPr/>
        </p:nvSpPr>
        <p:spPr>
          <a:xfrm>
            <a:off x="1608625" y="4954102"/>
            <a:ext cx="2311545" cy="369332"/>
          </a:xfrm>
          <a:prstGeom prst="rect">
            <a:avLst/>
          </a:prstGeom>
          <a:noFill/>
        </p:spPr>
        <p:txBody>
          <a:bodyPr wrap="square" rtlCol="0">
            <a:spAutoFit/>
          </a:bodyPr>
          <a:lstStyle/>
          <a:p>
            <a:r>
              <a:rPr lang="en-US" dirty="0">
                <a:solidFill>
                  <a:schemeClr val="bg1"/>
                </a:solidFill>
              </a:rPr>
              <a:t>   547 million (3%)</a:t>
            </a:r>
          </a:p>
        </p:txBody>
      </p:sp>
      <p:sp>
        <p:nvSpPr>
          <p:cNvPr id="92" name="五边形 2"/>
          <p:cNvSpPr/>
          <p:nvPr/>
        </p:nvSpPr>
        <p:spPr>
          <a:xfrm flipH="1">
            <a:off x="1025684" y="5454542"/>
            <a:ext cx="2880532" cy="354114"/>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93" name="五边形 11"/>
          <p:cNvSpPr/>
          <p:nvPr/>
        </p:nvSpPr>
        <p:spPr>
          <a:xfrm>
            <a:off x="6365457" y="5405272"/>
            <a:ext cx="2272865" cy="354114"/>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rgbClr val="000066"/>
                </a:solidFill>
                <a:ea typeface="微软雅黑" pitchFamily="34" charset="-122"/>
              </a:rPr>
              <a:t>995 million (6%)</a:t>
            </a:r>
            <a:endParaRPr lang="zh-CN" altLang="en-US" dirty="0">
              <a:solidFill>
                <a:srgbClr val="000066"/>
              </a:solidFill>
              <a:ea typeface="微软雅黑" pitchFamily="34" charset="-122"/>
            </a:endParaRPr>
          </a:p>
        </p:txBody>
      </p:sp>
      <p:sp>
        <p:nvSpPr>
          <p:cNvPr id="94" name="TextBox 180"/>
          <p:cNvSpPr txBox="1"/>
          <p:nvPr/>
        </p:nvSpPr>
        <p:spPr>
          <a:xfrm>
            <a:off x="3920170" y="5569454"/>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Other assets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98" name="TextBox 97"/>
          <p:cNvSpPr txBox="1"/>
          <p:nvPr/>
        </p:nvSpPr>
        <p:spPr>
          <a:xfrm>
            <a:off x="1665008" y="5437975"/>
            <a:ext cx="2311545" cy="369332"/>
          </a:xfrm>
          <a:prstGeom prst="rect">
            <a:avLst/>
          </a:prstGeom>
          <a:noFill/>
        </p:spPr>
        <p:txBody>
          <a:bodyPr wrap="square" rtlCol="0">
            <a:spAutoFit/>
          </a:bodyPr>
          <a:lstStyle/>
          <a:p>
            <a:r>
              <a:rPr lang="en-US" dirty="0">
                <a:solidFill>
                  <a:srgbClr val="000066"/>
                </a:solidFill>
              </a:rPr>
              <a:t> 2,495 million (13%)</a:t>
            </a:r>
          </a:p>
        </p:txBody>
      </p:sp>
      <p:sp>
        <p:nvSpPr>
          <p:cNvPr id="134" name="TextBox 133"/>
          <p:cNvSpPr txBox="1"/>
          <p:nvPr/>
        </p:nvSpPr>
        <p:spPr>
          <a:xfrm>
            <a:off x="1025684" y="3955018"/>
            <a:ext cx="2699015" cy="369332"/>
          </a:xfrm>
          <a:prstGeom prst="rect">
            <a:avLst/>
          </a:prstGeom>
          <a:noFill/>
        </p:spPr>
        <p:txBody>
          <a:bodyPr wrap="square" rtlCol="0">
            <a:spAutoFit/>
          </a:bodyPr>
          <a:lstStyle/>
          <a:p>
            <a:r>
              <a:rPr lang="en-US" dirty="0">
                <a:solidFill>
                  <a:schemeClr val="bg1"/>
                </a:solidFill>
              </a:rPr>
              <a:t>       5,633 million (30%)</a:t>
            </a:r>
          </a:p>
        </p:txBody>
      </p:sp>
    </p:spTree>
    <p:extLst>
      <p:ext uri="{BB962C8B-B14F-4D97-AF65-F5344CB8AC3E}">
        <p14:creationId xmlns:p14="http://schemas.microsoft.com/office/powerpoint/2010/main" val="26891950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五边形 2"/>
          <p:cNvSpPr/>
          <p:nvPr/>
        </p:nvSpPr>
        <p:spPr>
          <a:xfrm flipH="1">
            <a:off x="464234" y="3050077"/>
            <a:ext cx="3455936" cy="35411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34" name="五边形 11"/>
          <p:cNvSpPr/>
          <p:nvPr/>
        </p:nvSpPr>
        <p:spPr>
          <a:xfrm>
            <a:off x="6348325" y="3077318"/>
            <a:ext cx="3098124" cy="35411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b="1">
              <a:solidFill>
                <a:schemeClr val="bg1"/>
              </a:solidFill>
              <a:latin typeface="微软雅黑" pitchFamily="34" charset="-122"/>
              <a:ea typeface="微软雅黑" pitchFamily="34" charset="-122"/>
            </a:endParaRPr>
          </a:p>
        </p:txBody>
      </p:sp>
      <p:sp>
        <p:nvSpPr>
          <p:cNvPr id="42" name="TextBox 180"/>
          <p:cNvSpPr txBox="1"/>
          <p:nvPr/>
        </p:nvSpPr>
        <p:spPr>
          <a:xfrm>
            <a:off x="3951568" y="3112258"/>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Shareholders Equity</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46" name="Oval 4"/>
          <p:cNvSpPr/>
          <p:nvPr/>
        </p:nvSpPr>
        <p:spPr>
          <a:xfrm>
            <a:off x="6327235" y="1712206"/>
            <a:ext cx="1034777" cy="731262"/>
          </a:xfrm>
          <a:prstGeom prst="ellipse">
            <a:avLst/>
          </a:prstGeom>
          <a:solidFill>
            <a:schemeClr val="accent2"/>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sz="1400" b="1" dirty="0">
                <a:solidFill>
                  <a:schemeClr val="bg1"/>
                </a:solidFill>
                <a:latin typeface="微软雅黑" pitchFamily="34" charset="-122"/>
                <a:ea typeface="微软雅黑" pitchFamily="34" charset="-122"/>
              </a:rPr>
              <a:t>2024</a:t>
            </a:r>
          </a:p>
        </p:txBody>
      </p:sp>
      <p:sp>
        <p:nvSpPr>
          <p:cNvPr id="47" name="Oval 5"/>
          <p:cNvSpPr/>
          <p:nvPr/>
        </p:nvSpPr>
        <p:spPr>
          <a:xfrm>
            <a:off x="2935377" y="1711574"/>
            <a:ext cx="1034777" cy="731262"/>
          </a:xfrm>
          <a:prstGeom prst="ellipse">
            <a:avLst/>
          </a:pr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altLang="zh-CN" sz="1400" b="1" dirty="0">
                <a:solidFill>
                  <a:schemeClr val="bg1"/>
                </a:solidFill>
                <a:latin typeface="微软雅黑" pitchFamily="34" charset="-122"/>
                <a:ea typeface="微软雅黑" pitchFamily="34" charset="-122"/>
              </a:rPr>
              <a:t>2025</a:t>
            </a:r>
            <a:endParaRPr lang="en-US" sz="1400" b="1" dirty="0">
              <a:solidFill>
                <a:schemeClr val="bg1"/>
              </a:solidFill>
              <a:latin typeface="微软雅黑" pitchFamily="34" charset="-122"/>
              <a:ea typeface="微软雅黑" pitchFamily="34" charset="-122"/>
            </a:endParaRPr>
          </a:p>
        </p:txBody>
      </p:sp>
      <p:sp>
        <p:nvSpPr>
          <p:cNvPr id="66" name="Rounded Rectangle 65"/>
          <p:cNvSpPr/>
          <p:nvPr/>
        </p:nvSpPr>
        <p:spPr>
          <a:xfrm>
            <a:off x="86712" y="397585"/>
            <a:ext cx="6567305" cy="786823"/>
          </a:xfrm>
          <a:prstGeom prst="roundRect">
            <a:avLst/>
          </a:prstGeom>
          <a:solidFill>
            <a:schemeClr val="accent6"/>
          </a:solidFill>
          <a:ln>
            <a:noFill/>
          </a:ln>
        </p:spPr>
        <p:txBody>
          <a:bodyPr tIns="0" bIns="0" anchor="ctr"/>
          <a:lstStyle/>
          <a:p>
            <a:pPr algn="ctr"/>
            <a:r>
              <a:rPr lang="en-US" sz="3200" b="1" dirty="0">
                <a:solidFill>
                  <a:schemeClr val="bg1"/>
                </a:solidFill>
              </a:rPr>
              <a:t>Balance Sheet Equity &amp;Liabilities</a:t>
            </a:r>
          </a:p>
        </p:txBody>
      </p:sp>
      <p:sp>
        <p:nvSpPr>
          <p:cNvPr id="67" name="Oval 5"/>
          <p:cNvSpPr/>
          <p:nvPr/>
        </p:nvSpPr>
        <p:spPr>
          <a:xfrm>
            <a:off x="148001" y="1708745"/>
            <a:ext cx="2256887" cy="731262"/>
          </a:xfrm>
          <a:prstGeom prst="ellipse">
            <a:avLst/>
          </a:pr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sz="1400" b="1" dirty="0">
                <a:solidFill>
                  <a:schemeClr val="bg1"/>
                </a:solidFill>
                <a:latin typeface="微软雅黑" pitchFamily="34" charset="-122"/>
                <a:ea typeface="微软雅黑" pitchFamily="34" charset="-122"/>
              </a:rPr>
              <a:t>18,998 million</a:t>
            </a:r>
          </a:p>
        </p:txBody>
      </p:sp>
      <p:sp>
        <p:nvSpPr>
          <p:cNvPr id="68" name="Oval 4"/>
          <p:cNvSpPr/>
          <p:nvPr/>
        </p:nvSpPr>
        <p:spPr>
          <a:xfrm>
            <a:off x="7688183" y="1711574"/>
            <a:ext cx="2030910" cy="731262"/>
          </a:xfrm>
          <a:prstGeom prst="ellipse">
            <a:avLst/>
          </a:prstGeom>
          <a:solidFill>
            <a:schemeClr val="accent2"/>
          </a:solidFill>
          <a:ln>
            <a:noFill/>
          </a:ln>
        </p:spPr>
        <p:style>
          <a:lnRef idx="2">
            <a:schemeClr val="accent5">
              <a:shade val="50000"/>
            </a:schemeClr>
          </a:lnRef>
          <a:fillRef idx="1">
            <a:schemeClr val="accent5"/>
          </a:fillRef>
          <a:effectRef idx="0">
            <a:schemeClr val="accent5"/>
          </a:effectRef>
          <a:fontRef idx="minor">
            <a:schemeClr val="lt1"/>
          </a:fontRef>
        </p:style>
        <p:txBody>
          <a:bodyPr lIns="68580" tIns="34290" rIns="68580" bIns="34290" rtlCol="0" anchor="ctr"/>
          <a:lstStyle/>
          <a:p>
            <a:pPr algn="ctr"/>
            <a:r>
              <a:rPr lang="en-US" sz="1400" b="1" dirty="0">
                <a:solidFill>
                  <a:schemeClr val="bg1"/>
                </a:solidFill>
                <a:latin typeface="微软雅黑" pitchFamily="34" charset="-122"/>
                <a:ea typeface="微软雅黑" pitchFamily="34" charset="-122"/>
              </a:rPr>
              <a:t>17,724 million</a:t>
            </a:r>
          </a:p>
        </p:txBody>
      </p:sp>
      <p:sp>
        <p:nvSpPr>
          <p:cNvPr id="2" name="TextBox 1"/>
          <p:cNvSpPr txBox="1"/>
          <p:nvPr/>
        </p:nvSpPr>
        <p:spPr>
          <a:xfrm>
            <a:off x="1489669" y="3029257"/>
            <a:ext cx="2622633" cy="369332"/>
          </a:xfrm>
          <a:prstGeom prst="rect">
            <a:avLst/>
          </a:prstGeom>
          <a:noFill/>
        </p:spPr>
        <p:txBody>
          <a:bodyPr wrap="square" rtlCol="0">
            <a:spAutoFit/>
          </a:bodyPr>
          <a:lstStyle/>
          <a:p>
            <a:r>
              <a:rPr lang="en-US" dirty="0">
                <a:solidFill>
                  <a:schemeClr val="bg1"/>
                </a:solidFill>
              </a:rPr>
              <a:t> 9,379 million (49%)</a:t>
            </a:r>
          </a:p>
        </p:txBody>
      </p:sp>
      <p:sp>
        <p:nvSpPr>
          <p:cNvPr id="70" name="TextBox 69"/>
          <p:cNvSpPr txBox="1"/>
          <p:nvPr/>
        </p:nvSpPr>
        <p:spPr>
          <a:xfrm>
            <a:off x="6491091" y="3084060"/>
            <a:ext cx="2622633" cy="369332"/>
          </a:xfrm>
          <a:prstGeom prst="rect">
            <a:avLst/>
          </a:prstGeom>
          <a:noFill/>
        </p:spPr>
        <p:txBody>
          <a:bodyPr wrap="square" rtlCol="0">
            <a:spAutoFit/>
          </a:bodyPr>
          <a:lstStyle/>
          <a:p>
            <a:r>
              <a:rPr lang="en-US" dirty="0">
                <a:solidFill>
                  <a:schemeClr val="bg1"/>
                </a:solidFill>
              </a:rPr>
              <a:t>8,631 million (49%)</a:t>
            </a:r>
          </a:p>
        </p:txBody>
      </p:sp>
      <p:sp>
        <p:nvSpPr>
          <p:cNvPr id="71" name="五边形 2"/>
          <p:cNvSpPr/>
          <p:nvPr/>
        </p:nvSpPr>
        <p:spPr>
          <a:xfrm flipH="1">
            <a:off x="267286" y="3498965"/>
            <a:ext cx="3653638" cy="354114"/>
          </a:xfrm>
          <a:prstGeom prst="homePlate">
            <a:avLst>
              <a:gd name="adj" fmla="val 50000"/>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rgbClr val="000066"/>
                </a:solidFill>
                <a:ea typeface="微软雅黑" pitchFamily="34" charset="-122"/>
              </a:rPr>
              <a:t>              2,368 million (12%)</a:t>
            </a:r>
            <a:endParaRPr lang="zh-CN" altLang="en-US" dirty="0">
              <a:solidFill>
                <a:srgbClr val="000066"/>
              </a:solidFill>
              <a:ea typeface="微软雅黑" pitchFamily="34" charset="-122"/>
            </a:endParaRPr>
          </a:p>
        </p:txBody>
      </p:sp>
      <p:sp>
        <p:nvSpPr>
          <p:cNvPr id="72" name="五边形 11"/>
          <p:cNvSpPr/>
          <p:nvPr/>
        </p:nvSpPr>
        <p:spPr>
          <a:xfrm>
            <a:off x="6365457" y="3540183"/>
            <a:ext cx="3318512" cy="354114"/>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b="1">
              <a:solidFill>
                <a:schemeClr val="bg1"/>
              </a:solidFill>
              <a:latin typeface="微软雅黑" pitchFamily="34" charset="-122"/>
              <a:ea typeface="微软雅黑" pitchFamily="34" charset="-122"/>
            </a:endParaRPr>
          </a:p>
        </p:txBody>
      </p:sp>
      <p:sp>
        <p:nvSpPr>
          <p:cNvPr id="73" name="TextBox 180"/>
          <p:cNvSpPr txBox="1"/>
          <p:nvPr/>
        </p:nvSpPr>
        <p:spPr>
          <a:xfrm>
            <a:off x="3951568" y="3548898"/>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Total Long-term liabilities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75" name="TextBox 74"/>
          <p:cNvSpPr txBox="1"/>
          <p:nvPr/>
        </p:nvSpPr>
        <p:spPr>
          <a:xfrm>
            <a:off x="6491092" y="3532574"/>
            <a:ext cx="2717612" cy="369332"/>
          </a:xfrm>
          <a:prstGeom prst="rect">
            <a:avLst/>
          </a:prstGeom>
          <a:noFill/>
        </p:spPr>
        <p:txBody>
          <a:bodyPr wrap="square" rtlCol="0">
            <a:spAutoFit/>
          </a:bodyPr>
          <a:lstStyle/>
          <a:p>
            <a:r>
              <a:rPr lang="en-US" dirty="0">
                <a:solidFill>
                  <a:srgbClr val="000066"/>
                </a:solidFill>
              </a:rPr>
              <a:t>3,303 million (18%)</a:t>
            </a:r>
          </a:p>
        </p:txBody>
      </p:sp>
      <p:sp>
        <p:nvSpPr>
          <p:cNvPr id="76" name="五边形 2"/>
          <p:cNvSpPr/>
          <p:nvPr/>
        </p:nvSpPr>
        <p:spPr>
          <a:xfrm flipH="1">
            <a:off x="705090" y="3970762"/>
            <a:ext cx="3201126" cy="35411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77" name="五边形 11"/>
          <p:cNvSpPr/>
          <p:nvPr/>
        </p:nvSpPr>
        <p:spPr>
          <a:xfrm>
            <a:off x="6365458" y="3981088"/>
            <a:ext cx="2819560" cy="35411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chemeClr val="bg1"/>
                </a:solidFill>
                <a:ea typeface="微软雅黑" pitchFamily="34" charset="-122"/>
              </a:rPr>
              <a:t>1,577 million (9%)</a:t>
            </a:r>
            <a:endParaRPr lang="zh-CN" altLang="en-US" dirty="0">
              <a:solidFill>
                <a:schemeClr val="bg1"/>
              </a:solidFill>
              <a:ea typeface="微软雅黑" pitchFamily="34" charset="-122"/>
            </a:endParaRPr>
          </a:p>
        </p:txBody>
      </p:sp>
      <p:sp>
        <p:nvSpPr>
          <p:cNvPr id="78" name="TextBox 180"/>
          <p:cNvSpPr txBox="1"/>
          <p:nvPr/>
        </p:nvSpPr>
        <p:spPr>
          <a:xfrm>
            <a:off x="3938331" y="4060491"/>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Trade Liabilities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79" name="五边形 2"/>
          <p:cNvSpPr/>
          <p:nvPr/>
        </p:nvSpPr>
        <p:spPr>
          <a:xfrm flipH="1">
            <a:off x="590843" y="4492513"/>
            <a:ext cx="3321672" cy="354114"/>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solidFill>
                <a:srgbClr val="000066"/>
              </a:solidFill>
              <a:latin typeface="微软雅黑" pitchFamily="34" charset="-122"/>
              <a:ea typeface="微软雅黑" pitchFamily="34" charset="-122"/>
            </a:endParaRPr>
          </a:p>
        </p:txBody>
      </p:sp>
      <p:sp>
        <p:nvSpPr>
          <p:cNvPr id="80" name="五边形 11"/>
          <p:cNvSpPr/>
          <p:nvPr/>
        </p:nvSpPr>
        <p:spPr>
          <a:xfrm>
            <a:off x="6365457" y="4424740"/>
            <a:ext cx="2921910" cy="354114"/>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r>
              <a:rPr lang="en-US" altLang="zh-CN" dirty="0">
                <a:solidFill>
                  <a:srgbClr val="000066"/>
                </a:solidFill>
                <a:ea typeface="微软雅黑" pitchFamily="34" charset="-122"/>
              </a:rPr>
              <a:t> 3,497 million (20%)</a:t>
            </a:r>
            <a:endParaRPr lang="zh-CN" altLang="en-US" dirty="0">
              <a:solidFill>
                <a:srgbClr val="000066"/>
              </a:solidFill>
              <a:ea typeface="微软雅黑" pitchFamily="34" charset="-122"/>
            </a:endParaRPr>
          </a:p>
        </p:txBody>
      </p:sp>
      <p:sp>
        <p:nvSpPr>
          <p:cNvPr id="81" name="TextBox 180"/>
          <p:cNvSpPr txBox="1"/>
          <p:nvPr/>
        </p:nvSpPr>
        <p:spPr>
          <a:xfrm>
            <a:off x="3951568" y="4557280"/>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Short Term Borrowings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82" name="TextBox 81"/>
          <p:cNvSpPr txBox="1"/>
          <p:nvPr/>
        </p:nvSpPr>
        <p:spPr>
          <a:xfrm>
            <a:off x="1294894" y="4484237"/>
            <a:ext cx="2486188" cy="369332"/>
          </a:xfrm>
          <a:prstGeom prst="rect">
            <a:avLst/>
          </a:prstGeom>
          <a:noFill/>
        </p:spPr>
        <p:txBody>
          <a:bodyPr wrap="square" rtlCol="0">
            <a:spAutoFit/>
          </a:bodyPr>
          <a:lstStyle/>
          <a:p>
            <a:r>
              <a:rPr lang="en-US" dirty="0">
                <a:solidFill>
                  <a:srgbClr val="000066"/>
                </a:solidFill>
              </a:rPr>
              <a:t>    4,676 million (25%)</a:t>
            </a:r>
          </a:p>
        </p:txBody>
      </p:sp>
      <p:sp>
        <p:nvSpPr>
          <p:cNvPr id="87" name="五边形 2"/>
          <p:cNvSpPr/>
          <p:nvPr/>
        </p:nvSpPr>
        <p:spPr>
          <a:xfrm flipH="1">
            <a:off x="1025682" y="4973431"/>
            <a:ext cx="2880533" cy="35411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88" name="五边形 11"/>
          <p:cNvSpPr/>
          <p:nvPr/>
        </p:nvSpPr>
        <p:spPr>
          <a:xfrm>
            <a:off x="6349074" y="4920935"/>
            <a:ext cx="2486188" cy="35411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chemeClr val="bg1"/>
                </a:solidFill>
                <a:ea typeface="微软雅黑" pitchFamily="34" charset="-122"/>
              </a:rPr>
              <a:t>505 million (3%)</a:t>
            </a:r>
            <a:endParaRPr lang="zh-CN" altLang="en-US" dirty="0">
              <a:solidFill>
                <a:schemeClr val="bg1"/>
              </a:solidFill>
              <a:ea typeface="微软雅黑" pitchFamily="34" charset="-122"/>
            </a:endParaRPr>
          </a:p>
        </p:txBody>
      </p:sp>
      <p:sp>
        <p:nvSpPr>
          <p:cNvPr id="89" name="TextBox 180"/>
          <p:cNvSpPr txBox="1"/>
          <p:nvPr/>
        </p:nvSpPr>
        <p:spPr>
          <a:xfrm>
            <a:off x="3976553" y="5036522"/>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Provision for Taxation</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90" name="TextBox 89"/>
          <p:cNvSpPr txBox="1"/>
          <p:nvPr/>
        </p:nvSpPr>
        <p:spPr>
          <a:xfrm>
            <a:off x="1608625" y="4954102"/>
            <a:ext cx="2311545" cy="369332"/>
          </a:xfrm>
          <a:prstGeom prst="rect">
            <a:avLst/>
          </a:prstGeom>
          <a:noFill/>
        </p:spPr>
        <p:txBody>
          <a:bodyPr wrap="square" rtlCol="0">
            <a:spAutoFit/>
          </a:bodyPr>
          <a:lstStyle/>
          <a:p>
            <a:r>
              <a:rPr lang="en-US" dirty="0">
                <a:solidFill>
                  <a:schemeClr val="bg1"/>
                </a:solidFill>
              </a:rPr>
              <a:t>   518 million (3%)</a:t>
            </a:r>
          </a:p>
        </p:txBody>
      </p:sp>
      <p:sp>
        <p:nvSpPr>
          <p:cNvPr id="92" name="五边形 2"/>
          <p:cNvSpPr/>
          <p:nvPr/>
        </p:nvSpPr>
        <p:spPr>
          <a:xfrm flipH="1">
            <a:off x="1025684" y="5454542"/>
            <a:ext cx="2880532" cy="354114"/>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a:latin typeface="微软雅黑" pitchFamily="34" charset="-122"/>
              <a:ea typeface="微软雅黑" pitchFamily="34" charset="-122"/>
            </a:endParaRPr>
          </a:p>
        </p:txBody>
      </p:sp>
      <p:sp>
        <p:nvSpPr>
          <p:cNvPr id="93" name="五边形 11"/>
          <p:cNvSpPr/>
          <p:nvPr/>
        </p:nvSpPr>
        <p:spPr>
          <a:xfrm>
            <a:off x="6365457" y="5405272"/>
            <a:ext cx="2272865" cy="354114"/>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dirty="0">
                <a:solidFill>
                  <a:srgbClr val="000066"/>
                </a:solidFill>
                <a:ea typeface="微软雅黑" pitchFamily="34" charset="-122"/>
              </a:rPr>
              <a:t>211 million (1%)</a:t>
            </a:r>
            <a:endParaRPr lang="zh-CN" altLang="en-US" dirty="0">
              <a:solidFill>
                <a:srgbClr val="000066"/>
              </a:solidFill>
              <a:ea typeface="微软雅黑" pitchFamily="34" charset="-122"/>
            </a:endParaRPr>
          </a:p>
        </p:txBody>
      </p:sp>
      <p:sp>
        <p:nvSpPr>
          <p:cNvPr id="94" name="TextBox 180"/>
          <p:cNvSpPr txBox="1"/>
          <p:nvPr/>
        </p:nvSpPr>
        <p:spPr>
          <a:xfrm>
            <a:off x="3938331" y="5545570"/>
            <a:ext cx="2388904" cy="238527"/>
          </a:xfrm>
          <a:prstGeom prst="rect">
            <a:avLst/>
          </a:prstGeom>
          <a:noFill/>
        </p:spPr>
        <p:txBody>
          <a:bodyPr wrap="square" lIns="68580" tIns="34290" rIns="68580" bIns="34290" rtlCol="0">
            <a:spAutoFit/>
          </a:bodyPr>
          <a:lstStyle/>
          <a:p>
            <a:pPr algn="ctr"/>
            <a:r>
              <a:rPr lang="en-US" altLang="zh-CN" sz="1100" b="1" dirty="0">
                <a:solidFill>
                  <a:schemeClr val="tx1">
                    <a:lumMod val="75000"/>
                    <a:lumOff val="25000"/>
                  </a:schemeClr>
                </a:solidFill>
                <a:latin typeface="微软雅黑" pitchFamily="34" charset="-122"/>
                <a:ea typeface="微软雅黑" pitchFamily="34" charset="-122"/>
              </a:rPr>
              <a:t>Other Liabilities</a:t>
            </a:r>
            <a:endParaRPr lang="zh-CN" altLang="en-US" sz="1100" b="1" dirty="0">
              <a:solidFill>
                <a:schemeClr val="tx1">
                  <a:lumMod val="75000"/>
                  <a:lumOff val="25000"/>
                </a:schemeClr>
              </a:solidFill>
              <a:latin typeface="微软雅黑" pitchFamily="34" charset="-122"/>
              <a:ea typeface="微软雅黑" pitchFamily="34" charset="-122"/>
            </a:endParaRPr>
          </a:p>
        </p:txBody>
      </p:sp>
      <p:sp>
        <p:nvSpPr>
          <p:cNvPr id="98" name="TextBox 97"/>
          <p:cNvSpPr txBox="1"/>
          <p:nvPr/>
        </p:nvSpPr>
        <p:spPr>
          <a:xfrm>
            <a:off x="1665008" y="5437975"/>
            <a:ext cx="2311545" cy="369332"/>
          </a:xfrm>
          <a:prstGeom prst="rect">
            <a:avLst/>
          </a:prstGeom>
          <a:noFill/>
        </p:spPr>
        <p:txBody>
          <a:bodyPr wrap="square" rtlCol="0">
            <a:spAutoFit/>
          </a:bodyPr>
          <a:lstStyle/>
          <a:p>
            <a:r>
              <a:rPr lang="en-US" dirty="0">
                <a:solidFill>
                  <a:srgbClr val="000066"/>
                </a:solidFill>
              </a:rPr>
              <a:t>   81 million (1%)</a:t>
            </a:r>
          </a:p>
        </p:txBody>
      </p:sp>
      <p:sp>
        <p:nvSpPr>
          <p:cNvPr id="134" name="TextBox 133"/>
          <p:cNvSpPr txBox="1"/>
          <p:nvPr/>
        </p:nvSpPr>
        <p:spPr>
          <a:xfrm>
            <a:off x="905140" y="3955018"/>
            <a:ext cx="2819559" cy="369332"/>
          </a:xfrm>
          <a:prstGeom prst="rect">
            <a:avLst/>
          </a:prstGeom>
          <a:noFill/>
        </p:spPr>
        <p:txBody>
          <a:bodyPr wrap="square" rtlCol="0">
            <a:spAutoFit/>
          </a:bodyPr>
          <a:lstStyle/>
          <a:p>
            <a:r>
              <a:rPr lang="en-US" dirty="0">
                <a:solidFill>
                  <a:schemeClr val="bg1"/>
                </a:solidFill>
              </a:rPr>
              <a:t>          1,976 million (10%)</a:t>
            </a:r>
          </a:p>
        </p:txBody>
      </p:sp>
    </p:spTree>
    <p:extLst>
      <p:ext uri="{BB962C8B-B14F-4D97-AF65-F5344CB8AC3E}">
        <p14:creationId xmlns:p14="http://schemas.microsoft.com/office/powerpoint/2010/main" val="35388116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ounded Rectangle 5"/>
          <p:cNvSpPr/>
          <p:nvPr/>
        </p:nvSpPr>
        <p:spPr>
          <a:xfrm>
            <a:off x="99536" y="462063"/>
            <a:ext cx="6343467" cy="833435"/>
          </a:xfrm>
          <a:prstGeom prst="roundRect">
            <a:avLst/>
          </a:prstGeom>
          <a:solidFill>
            <a:schemeClr val="accent6"/>
          </a:solidFill>
          <a:ln>
            <a:noFill/>
          </a:ln>
        </p:spPr>
        <p:txBody>
          <a:bodyPr anchor="ctr"/>
          <a:lstStyle/>
          <a:p>
            <a:pPr algn="ctr"/>
            <a:r>
              <a:rPr lang="en-US" sz="3200" b="1" dirty="0">
                <a:solidFill>
                  <a:schemeClr val="bg1"/>
                </a:solidFill>
              </a:rPr>
              <a:t>Consolidated Income Statement</a:t>
            </a:r>
          </a:p>
        </p:txBody>
      </p:sp>
      <p:sp>
        <p:nvSpPr>
          <p:cNvPr id="7" name="TextBox 6"/>
          <p:cNvSpPr txBox="1"/>
          <p:nvPr/>
        </p:nvSpPr>
        <p:spPr>
          <a:xfrm>
            <a:off x="2011680" y="3240387"/>
            <a:ext cx="2475914" cy="369332"/>
          </a:xfrm>
          <a:prstGeom prst="rect">
            <a:avLst/>
          </a:prstGeom>
          <a:noFill/>
        </p:spPr>
        <p:txBody>
          <a:bodyPr wrap="square" rtlCol="0">
            <a:spAutoFit/>
          </a:bodyPr>
          <a:lstStyle/>
          <a:p>
            <a:r>
              <a:rPr lang="en-US" dirty="0">
                <a:solidFill>
                  <a:schemeClr val="bg1"/>
                </a:solidFill>
              </a:rPr>
              <a:t>Value Distribution</a:t>
            </a:r>
          </a:p>
        </p:txBody>
      </p:sp>
      <p:sp>
        <p:nvSpPr>
          <p:cNvPr id="14" name="Rectangle 13"/>
          <p:cNvSpPr/>
          <p:nvPr/>
        </p:nvSpPr>
        <p:spPr bwMode="auto">
          <a:xfrm>
            <a:off x="6105378" y="1519311"/>
            <a:ext cx="1069145" cy="309052"/>
          </a:xfrm>
          <a:prstGeom prst="rect">
            <a:avLst/>
          </a:prstGeom>
          <a:noFill/>
          <a:ln>
            <a:noFill/>
          </a:ln>
        </p:spPr>
        <p:txBody>
          <a:bodyPr rtlCol="0" anchor="ctr"/>
          <a:lstStyle/>
          <a:p>
            <a:pPr algn="ctr"/>
            <a:endParaRPr lang="en-US"/>
          </a:p>
        </p:txBody>
      </p:sp>
      <p:graphicFrame>
        <p:nvGraphicFramePr>
          <p:cNvPr id="17" name="표 8"/>
          <p:cNvGraphicFramePr>
            <a:graphicFrameLocks noGrp="1"/>
          </p:cNvGraphicFramePr>
          <p:nvPr>
            <p:extLst>
              <p:ext uri="{D42A27DB-BD31-4B8C-83A1-F6EECF244321}">
                <p14:modId xmlns:p14="http://schemas.microsoft.com/office/powerpoint/2010/main" val="1543369557"/>
              </p:ext>
            </p:extLst>
          </p:nvPr>
        </p:nvGraphicFramePr>
        <p:xfrm>
          <a:off x="478301" y="1281430"/>
          <a:ext cx="8376994" cy="5311447"/>
        </p:xfrm>
        <a:graphic>
          <a:graphicData uri="http://schemas.openxmlformats.org/drawingml/2006/table">
            <a:tbl>
              <a:tblPr firstRow="1" bandRow="1">
                <a:tableStyleId>{5C22544A-7EE6-4342-B048-85BDC9FD1C3A}</a:tableStyleId>
              </a:tblPr>
              <a:tblGrid>
                <a:gridCol w="4342992">
                  <a:extLst>
                    <a:ext uri="{9D8B030D-6E8A-4147-A177-3AD203B41FA5}">
                      <a16:colId xmlns:a16="http://schemas.microsoft.com/office/drawing/2014/main" val="20000"/>
                    </a:ext>
                  </a:extLst>
                </a:gridCol>
                <a:gridCol w="2128580">
                  <a:extLst>
                    <a:ext uri="{9D8B030D-6E8A-4147-A177-3AD203B41FA5}">
                      <a16:colId xmlns:a16="http://schemas.microsoft.com/office/drawing/2014/main" val="20001"/>
                    </a:ext>
                  </a:extLst>
                </a:gridCol>
                <a:gridCol w="1905422">
                  <a:extLst>
                    <a:ext uri="{9D8B030D-6E8A-4147-A177-3AD203B41FA5}">
                      <a16:colId xmlns:a16="http://schemas.microsoft.com/office/drawing/2014/main" val="20002"/>
                    </a:ext>
                  </a:extLst>
                </a:gridCol>
              </a:tblGrid>
              <a:tr h="394016">
                <a:tc>
                  <a:txBody>
                    <a:bodyPr/>
                    <a:lstStyle/>
                    <a:p>
                      <a:pPr algn="l" latinLnBrk="1"/>
                      <a:endParaRPr lang="en-US" altLang="ko-KR" sz="16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EF4611"/>
                          </a:solidFill>
                          <a:effectLst/>
                          <a:latin typeface="Calibri" panose="020F0502020204030204" pitchFamily="34" charset="0"/>
                          <a:ea typeface="Tahoma" panose="020B0604030504040204" pitchFamily="34" charset="0"/>
                          <a:cs typeface="Tahoma" panose="020B0604030504040204" pitchFamily="34" charset="0"/>
                        </a:rPr>
                        <a:t>2025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chemeClr val="tx1"/>
                          </a:solidFill>
                          <a:effectLst/>
                          <a:latin typeface="Calibri" panose="020F0502020204030204" pitchFamily="34" charset="0"/>
                          <a:ea typeface="Tahoma" panose="020B0604030504040204" pitchFamily="34" charset="0"/>
                          <a:cs typeface="Tahoma" panose="020B0604030504040204" pitchFamily="34" charset="0"/>
                        </a:rPr>
                        <a:t>2024</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48812">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600" b="1" dirty="0">
                        <a:solidFill>
                          <a:schemeClr val="accent3"/>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extLst>
                  <a:ext uri="{0D108BD9-81ED-4DB2-BD59-A6C34878D82A}">
                    <a16:rowId xmlns:a16="http://schemas.microsoft.com/office/drawing/2014/main" val="10001"/>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Sales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800" b="0" dirty="0">
                          <a:solidFill>
                            <a:srgbClr val="000066"/>
                          </a:solidFill>
                          <a:effectLst/>
                          <a:latin typeface="Calibri" panose="020F0502020204030204" pitchFamily="34" charset="0"/>
                          <a:cs typeface="Tahoma" panose="020B0604030504040204" pitchFamily="34" charset="0"/>
                        </a:rPr>
                        <a:t>17,836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800" b="0" dirty="0">
                          <a:solidFill>
                            <a:srgbClr val="000066"/>
                          </a:solidFill>
                          <a:effectLst/>
                          <a:latin typeface="Calibri" panose="020F0502020204030204" pitchFamily="34" charset="0"/>
                          <a:cs typeface="Tahoma" panose="020B0604030504040204" pitchFamily="34" charset="0"/>
                        </a:rPr>
                        <a:t>15,069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3"/>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Cost of sales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(15,640)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(12,832)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4"/>
                  </a:ext>
                </a:extLst>
              </a:tr>
              <a:tr h="415329">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Gross</a:t>
                      </a:r>
                      <a:r>
                        <a:rPr lang="en-US" altLang="ko-KR" sz="1800" b="1"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profit</a:t>
                      </a:r>
                      <a:endPar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2,196</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2,237</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5"/>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Distribution</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cost</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(310)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(173)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601708348"/>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Administrative</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and other expenses </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(519)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(370)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146295323"/>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Other income</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492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654</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242028434"/>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Finance cost</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(643)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(970)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883657305"/>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Share of profit of associated</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companies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2,664</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349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510869932"/>
                  </a:ext>
                </a:extLst>
              </a:tr>
              <a:tr h="415329">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Profit</a:t>
                      </a:r>
                      <a:r>
                        <a:rPr lang="en-US" altLang="ko-KR" sz="1800" b="1"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before taxation</a:t>
                      </a:r>
                      <a:endPar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3,880</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1,727</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4065608095"/>
                  </a:ext>
                </a:extLst>
              </a:tr>
              <a:tr h="415329">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Taxation</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(959)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(90)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327672633"/>
                  </a:ext>
                </a:extLst>
              </a:tr>
              <a:tr h="415329">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Profit</a:t>
                      </a:r>
                      <a:r>
                        <a:rPr lang="en-US" altLang="ko-KR" sz="1800" b="1"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after taxation</a:t>
                      </a:r>
                      <a:endPar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2,921</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1,637</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8664334"/>
                  </a:ext>
                </a:extLst>
              </a:tr>
            </a:tbl>
          </a:graphicData>
        </a:graphic>
      </p:graphicFrame>
    </p:spTree>
    <p:extLst>
      <p:ext uri="{BB962C8B-B14F-4D97-AF65-F5344CB8AC3E}">
        <p14:creationId xmlns:p14="http://schemas.microsoft.com/office/powerpoint/2010/main" val="21195746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ounded Rectangle 5"/>
          <p:cNvSpPr/>
          <p:nvPr/>
        </p:nvSpPr>
        <p:spPr>
          <a:xfrm>
            <a:off x="113604" y="469722"/>
            <a:ext cx="7243800" cy="833435"/>
          </a:xfrm>
          <a:prstGeom prst="roundRect">
            <a:avLst/>
          </a:prstGeom>
          <a:solidFill>
            <a:schemeClr val="accent6"/>
          </a:solidFill>
          <a:ln>
            <a:noFill/>
          </a:ln>
        </p:spPr>
        <p:txBody>
          <a:bodyPr anchor="ctr"/>
          <a:lstStyle/>
          <a:p>
            <a:pPr algn="ctr"/>
            <a:r>
              <a:rPr lang="en-US" sz="3200" b="1" dirty="0">
                <a:solidFill>
                  <a:schemeClr val="bg1"/>
                </a:solidFill>
              </a:rPr>
              <a:t>Consolidated Balance Sheet  - Assets</a:t>
            </a:r>
          </a:p>
        </p:txBody>
      </p:sp>
      <p:sp>
        <p:nvSpPr>
          <p:cNvPr id="7" name="TextBox 6"/>
          <p:cNvSpPr txBox="1"/>
          <p:nvPr/>
        </p:nvSpPr>
        <p:spPr>
          <a:xfrm>
            <a:off x="2011680" y="3240387"/>
            <a:ext cx="2475914" cy="369332"/>
          </a:xfrm>
          <a:prstGeom prst="rect">
            <a:avLst/>
          </a:prstGeom>
          <a:noFill/>
        </p:spPr>
        <p:txBody>
          <a:bodyPr wrap="square" rtlCol="0">
            <a:spAutoFit/>
          </a:bodyPr>
          <a:lstStyle/>
          <a:p>
            <a:r>
              <a:rPr lang="en-US" dirty="0">
                <a:solidFill>
                  <a:schemeClr val="bg1"/>
                </a:solidFill>
              </a:rPr>
              <a:t>Value Distribution</a:t>
            </a:r>
          </a:p>
        </p:txBody>
      </p:sp>
      <p:sp>
        <p:nvSpPr>
          <p:cNvPr id="14" name="Rectangle 13"/>
          <p:cNvSpPr/>
          <p:nvPr/>
        </p:nvSpPr>
        <p:spPr bwMode="auto">
          <a:xfrm>
            <a:off x="6105378" y="1519311"/>
            <a:ext cx="1069145" cy="309052"/>
          </a:xfrm>
          <a:prstGeom prst="rect">
            <a:avLst/>
          </a:prstGeom>
          <a:noFill/>
          <a:ln>
            <a:noFill/>
          </a:ln>
        </p:spPr>
        <p:txBody>
          <a:bodyPr rtlCol="0" anchor="ctr"/>
          <a:lstStyle/>
          <a:p>
            <a:pPr algn="ctr"/>
            <a:endParaRPr lang="en-US"/>
          </a:p>
        </p:txBody>
      </p:sp>
      <p:graphicFrame>
        <p:nvGraphicFramePr>
          <p:cNvPr id="17" name="표 8"/>
          <p:cNvGraphicFramePr>
            <a:graphicFrameLocks noGrp="1"/>
          </p:cNvGraphicFramePr>
          <p:nvPr>
            <p:extLst>
              <p:ext uri="{D42A27DB-BD31-4B8C-83A1-F6EECF244321}">
                <p14:modId xmlns:p14="http://schemas.microsoft.com/office/powerpoint/2010/main" val="2572840200"/>
              </p:ext>
            </p:extLst>
          </p:nvPr>
        </p:nvGraphicFramePr>
        <p:xfrm>
          <a:off x="493004" y="1303157"/>
          <a:ext cx="8566588" cy="5113258"/>
        </p:xfrm>
        <a:graphic>
          <a:graphicData uri="http://schemas.openxmlformats.org/drawingml/2006/table">
            <a:tbl>
              <a:tblPr firstRow="1" bandRow="1">
                <a:tableStyleId>{5C22544A-7EE6-4342-B048-85BDC9FD1C3A}</a:tableStyleId>
              </a:tblPr>
              <a:tblGrid>
                <a:gridCol w="4441286">
                  <a:extLst>
                    <a:ext uri="{9D8B030D-6E8A-4147-A177-3AD203B41FA5}">
                      <a16:colId xmlns:a16="http://schemas.microsoft.com/office/drawing/2014/main" val="20000"/>
                    </a:ext>
                  </a:extLst>
                </a:gridCol>
                <a:gridCol w="2176755">
                  <a:extLst>
                    <a:ext uri="{9D8B030D-6E8A-4147-A177-3AD203B41FA5}">
                      <a16:colId xmlns:a16="http://schemas.microsoft.com/office/drawing/2014/main" val="20001"/>
                    </a:ext>
                  </a:extLst>
                </a:gridCol>
                <a:gridCol w="1948547">
                  <a:extLst>
                    <a:ext uri="{9D8B030D-6E8A-4147-A177-3AD203B41FA5}">
                      <a16:colId xmlns:a16="http://schemas.microsoft.com/office/drawing/2014/main" val="20002"/>
                    </a:ext>
                  </a:extLst>
                </a:gridCol>
              </a:tblGrid>
              <a:tr h="447289">
                <a:tc>
                  <a:txBody>
                    <a:bodyPr/>
                    <a:lstStyle/>
                    <a:p>
                      <a:pPr algn="l" latinLnBrk="1"/>
                      <a:endParaRPr lang="en-US" altLang="ko-KR" sz="16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EF4611"/>
                          </a:solidFill>
                          <a:effectLst/>
                          <a:latin typeface="Calibri" panose="020F0502020204030204" pitchFamily="34" charset="0"/>
                          <a:ea typeface="Tahoma" panose="020B0604030504040204" pitchFamily="34" charset="0"/>
                          <a:cs typeface="Tahoma" panose="020B0604030504040204" pitchFamily="34" charset="0"/>
                        </a:rPr>
                        <a:t>2025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chemeClr val="tx1"/>
                          </a:solidFill>
                          <a:effectLst/>
                          <a:latin typeface="Calibri" panose="020F0502020204030204" pitchFamily="34" charset="0"/>
                          <a:ea typeface="Tahoma" panose="020B0604030504040204" pitchFamily="34" charset="0"/>
                          <a:cs typeface="Tahoma" panose="020B0604030504040204" pitchFamily="34" charset="0"/>
                        </a:rPr>
                        <a:t>2024</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66056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600" b="1" dirty="0">
                        <a:solidFill>
                          <a:schemeClr val="bg1"/>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extLst>
                  <a:ext uri="{0D108BD9-81ED-4DB2-BD59-A6C34878D82A}">
                    <a16:rowId xmlns:a16="http://schemas.microsoft.com/office/drawing/2014/main" val="10001"/>
                  </a:ext>
                </a:extLst>
              </a:tr>
              <a:tr h="539272">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Property,</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plant and equipment</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6,263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6,502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10004"/>
                  </a:ext>
                </a:extLst>
              </a:tr>
              <a:tr h="539272">
                <a:tc>
                  <a:txBody>
                    <a:bodyPr/>
                    <a:lstStyle/>
                    <a:p>
                      <a:pPr algn="l"/>
                      <a:r>
                        <a:rPr lang="en-US" altLang="ko-KR" sz="1800" b="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Long- and short-term</a:t>
                      </a:r>
                      <a:r>
                        <a:rPr lang="en-US" altLang="ko-KR" sz="1800" b="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i</a:t>
                      </a:r>
                      <a:r>
                        <a:rPr lang="en-US" altLang="ko-KR" sz="1800" b="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nvestments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8,019</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3,602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10005"/>
                  </a:ext>
                </a:extLst>
              </a:tr>
              <a:tr h="585373">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Stores</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and stocks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8,153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6,105</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3601708348"/>
                  </a:ext>
                </a:extLst>
              </a:tr>
              <a:tr h="585373">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Trade</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debts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2,063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2,196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3146295323"/>
                  </a:ext>
                </a:extLst>
              </a:tr>
              <a:tr h="585373">
                <a:tc>
                  <a:txBody>
                    <a:bodyPr/>
                    <a:lstStyle/>
                    <a:p>
                      <a:pPr algn="l"/>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Cash and banks </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758</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270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232818281"/>
                  </a:ext>
                </a:extLst>
              </a:tr>
              <a:tr h="585373">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Other</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assets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1,991</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1,217</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2242028434"/>
                  </a:ext>
                </a:extLst>
              </a:tr>
              <a:tr h="585373">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Total</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27,247</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19,892</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3883657305"/>
                  </a:ext>
                </a:extLst>
              </a:tr>
            </a:tbl>
          </a:graphicData>
        </a:graphic>
      </p:graphicFrame>
    </p:spTree>
    <p:extLst>
      <p:ext uri="{BB962C8B-B14F-4D97-AF65-F5344CB8AC3E}">
        <p14:creationId xmlns:p14="http://schemas.microsoft.com/office/powerpoint/2010/main" val="3176574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ounded Rectangle 5"/>
          <p:cNvSpPr/>
          <p:nvPr/>
        </p:nvSpPr>
        <p:spPr>
          <a:xfrm>
            <a:off x="113603" y="455662"/>
            <a:ext cx="9396157" cy="833435"/>
          </a:xfrm>
          <a:prstGeom prst="roundRect">
            <a:avLst/>
          </a:prstGeom>
          <a:solidFill>
            <a:schemeClr val="accent6"/>
          </a:solidFill>
          <a:ln>
            <a:noFill/>
          </a:ln>
        </p:spPr>
        <p:txBody>
          <a:bodyPr anchor="ctr"/>
          <a:lstStyle/>
          <a:p>
            <a:pPr algn="ctr"/>
            <a:r>
              <a:rPr lang="en-US" sz="3200" b="1" dirty="0">
                <a:solidFill>
                  <a:schemeClr val="bg1"/>
                </a:solidFill>
              </a:rPr>
              <a:t>Consolidated Balance Sheet – Equity &amp; liabilities</a:t>
            </a:r>
          </a:p>
        </p:txBody>
      </p:sp>
      <p:sp>
        <p:nvSpPr>
          <p:cNvPr id="7" name="TextBox 6"/>
          <p:cNvSpPr txBox="1"/>
          <p:nvPr/>
        </p:nvSpPr>
        <p:spPr>
          <a:xfrm>
            <a:off x="2011680" y="3240387"/>
            <a:ext cx="2475914" cy="369332"/>
          </a:xfrm>
          <a:prstGeom prst="rect">
            <a:avLst/>
          </a:prstGeom>
          <a:noFill/>
        </p:spPr>
        <p:txBody>
          <a:bodyPr wrap="square" rtlCol="0">
            <a:spAutoFit/>
          </a:bodyPr>
          <a:lstStyle/>
          <a:p>
            <a:r>
              <a:rPr lang="en-US" dirty="0">
                <a:solidFill>
                  <a:schemeClr val="bg1"/>
                </a:solidFill>
              </a:rPr>
              <a:t>Value Distribution</a:t>
            </a:r>
          </a:p>
        </p:txBody>
      </p:sp>
      <p:sp>
        <p:nvSpPr>
          <p:cNvPr id="14" name="Rectangle 13"/>
          <p:cNvSpPr/>
          <p:nvPr/>
        </p:nvSpPr>
        <p:spPr bwMode="auto">
          <a:xfrm>
            <a:off x="6105378" y="1519311"/>
            <a:ext cx="1069145" cy="309052"/>
          </a:xfrm>
          <a:prstGeom prst="rect">
            <a:avLst/>
          </a:prstGeom>
          <a:noFill/>
          <a:ln>
            <a:noFill/>
          </a:ln>
        </p:spPr>
        <p:txBody>
          <a:bodyPr rtlCol="0" anchor="ctr"/>
          <a:lstStyle/>
          <a:p>
            <a:pPr algn="ctr"/>
            <a:endParaRPr lang="en-US"/>
          </a:p>
        </p:txBody>
      </p:sp>
      <p:graphicFrame>
        <p:nvGraphicFramePr>
          <p:cNvPr id="17" name="표 8"/>
          <p:cNvGraphicFramePr>
            <a:graphicFrameLocks noGrp="1"/>
          </p:cNvGraphicFramePr>
          <p:nvPr>
            <p:extLst>
              <p:ext uri="{D42A27DB-BD31-4B8C-83A1-F6EECF244321}">
                <p14:modId xmlns:p14="http://schemas.microsoft.com/office/powerpoint/2010/main" val="218023474"/>
              </p:ext>
            </p:extLst>
          </p:nvPr>
        </p:nvGraphicFramePr>
        <p:xfrm>
          <a:off x="577411" y="1289098"/>
          <a:ext cx="8566590" cy="4985095"/>
        </p:xfrm>
        <a:graphic>
          <a:graphicData uri="http://schemas.openxmlformats.org/drawingml/2006/table">
            <a:tbl>
              <a:tblPr firstRow="1" bandRow="1">
                <a:tableStyleId>{5C22544A-7EE6-4342-B048-85BDC9FD1C3A}</a:tableStyleId>
              </a:tblPr>
              <a:tblGrid>
                <a:gridCol w="4441287">
                  <a:extLst>
                    <a:ext uri="{9D8B030D-6E8A-4147-A177-3AD203B41FA5}">
                      <a16:colId xmlns:a16="http://schemas.microsoft.com/office/drawing/2014/main" val="20000"/>
                    </a:ext>
                  </a:extLst>
                </a:gridCol>
                <a:gridCol w="2176756">
                  <a:extLst>
                    <a:ext uri="{9D8B030D-6E8A-4147-A177-3AD203B41FA5}">
                      <a16:colId xmlns:a16="http://schemas.microsoft.com/office/drawing/2014/main" val="20001"/>
                    </a:ext>
                  </a:extLst>
                </a:gridCol>
                <a:gridCol w="1948547">
                  <a:extLst>
                    <a:ext uri="{9D8B030D-6E8A-4147-A177-3AD203B41FA5}">
                      <a16:colId xmlns:a16="http://schemas.microsoft.com/office/drawing/2014/main" val="20002"/>
                    </a:ext>
                  </a:extLst>
                </a:gridCol>
              </a:tblGrid>
              <a:tr h="473902">
                <a:tc>
                  <a:txBody>
                    <a:bodyPr/>
                    <a:lstStyle/>
                    <a:p>
                      <a:pPr algn="l" latinLnBrk="1"/>
                      <a:endParaRPr lang="en-US" altLang="ko-KR" sz="16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rgbClr val="EF4611"/>
                          </a:solidFill>
                          <a:effectLst/>
                          <a:latin typeface="Calibri" panose="020F0502020204030204" pitchFamily="34" charset="0"/>
                          <a:ea typeface="Tahoma" panose="020B0604030504040204" pitchFamily="34" charset="0"/>
                          <a:cs typeface="Tahoma" panose="020B0604030504040204" pitchFamily="34" charset="0"/>
                        </a:rPr>
                        <a:t>2025</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latinLnBrk="1"/>
                      <a:r>
                        <a:rPr lang="en-US" altLang="ko-KR" sz="1800" b="1" dirty="0">
                          <a:solidFill>
                            <a:schemeClr val="tx1"/>
                          </a:solidFill>
                          <a:effectLst/>
                          <a:latin typeface="Calibri" panose="020F0502020204030204" pitchFamily="34" charset="0"/>
                          <a:ea typeface="Tahoma" panose="020B0604030504040204" pitchFamily="34" charset="0"/>
                          <a:cs typeface="Tahoma" panose="020B0604030504040204" pitchFamily="34" charset="0"/>
                        </a:rPr>
                        <a:t>2024</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93569">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600" b="1" dirty="0">
                        <a:solidFill>
                          <a:schemeClr val="bg1"/>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a:solidFill>
                            <a:schemeClr val="bg1"/>
                          </a:solidFill>
                          <a:effectLst/>
                          <a:latin typeface="Calibri" panose="020F0502020204030204" pitchFamily="34" charset="0"/>
                          <a:cs typeface="Tahoma" panose="020B0604030504040204" pitchFamily="34" charset="0"/>
                        </a:rPr>
                        <a:t>Rs.</a:t>
                      </a:r>
                      <a:r>
                        <a:rPr lang="en-US" altLang="ko-KR" sz="1600" b="1" baseline="0" dirty="0">
                          <a:solidFill>
                            <a:schemeClr val="bg1"/>
                          </a:solidFill>
                          <a:effectLst/>
                          <a:latin typeface="Calibri" panose="020F0502020204030204" pitchFamily="34" charset="0"/>
                          <a:cs typeface="Tahoma" panose="020B0604030504040204" pitchFamily="34" charset="0"/>
                        </a:rPr>
                        <a:t> (Million) </a:t>
                      </a:r>
                      <a:endParaRPr lang="ko-KR" altLang="en-US" sz="1600" b="1" dirty="0">
                        <a:solidFill>
                          <a:schemeClr val="bg1"/>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extLst>
                  <a:ext uri="{0D108BD9-81ED-4DB2-BD59-A6C34878D82A}">
                    <a16:rowId xmlns:a16="http://schemas.microsoft.com/office/drawing/2014/main" val="10001"/>
                  </a:ext>
                </a:extLst>
              </a:tr>
              <a:tr h="460198">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Equity</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of p</a:t>
                      </a:r>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arent shareholders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14,727</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10,730</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10004"/>
                  </a:ext>
                </a:extLst>
              </a:tr>
              <a:tr h="460198">
                <a:tc>
                  <a:txBody>
                    <a:bodyPr/>
                    <a:lstStyle/>
                    <a:p>
                      <a:pPr algn="l"/>
                      <a:r>
                        <a:rPr lang="en-US" altLang="ko-KR" sz="1800" b="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Non-controlling</a:t>
                      </a:r>
                      <a:r>
                        <a:rPr lang="en-US" altLang="ko-KR" sz="1800" b="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interest</a:t>
                      </a:r>
                      <a:endParaRPr lang="en-US" altLang="ko-KR" sz="1800" b="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10005"/>
                  </a:ext>
                </a:extLst>
              </a:tr>
              <a:tr h="499538">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Long term liabilities</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3,067</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3,363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3601708348"/>
                  </a:ext>
                </a:extLst>
              </a:tr>
              <a:tr h="499538">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Trade</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liabilities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4,135</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1,577</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3146295323"/>
                  </a:ext>
                </a:extLst>
              </a:tr>
              <a:tr h="499538">
                <a:tc>
                  <a:txBody>
                    <a:bodyPr/>
                    <a:lstStyle/>
                    <a:p>
                      <a:pPr algn="l"/>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Short term borrowing </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4,676</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3,497</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232818281"/>
                  </a:ext>
                </a:extLst>
              </a:tr>
              <a:tr h="499538">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Taxation</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561</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513</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2242028434"/>
                  </a:ext>
                </a:extLst>
              </a:tr>
              <a:tr h="499538">
                <a:tc>
                  <a:txBody>
                    <a:bodyPr/>
                    <a:lstStyle/>
                    <a:p>
                      <a:pPr algn="l"/>
                      <a:r>
                        <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Other</a:t>
                      </a:r>
                      <a:r>
                        <a:rPr lang="en-US" altLang="ko-KR" sz="1800" baseline="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 liabilities</a:t>
                      </a:r>
                      <a:endParaRPr lang="en-US" altLang="ko-KR" sz="1800"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81</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0" dirty="0">
                          <a:solidFill>
                            <a:srgbClr val="000066"/>
                          </a:solidFill>
                          <a:effectLst/>
                          <a:latin typeface="Calibri" panose="020F0502020204030204" pitchFamily="34" charset="0"/>
                          <a:cs typeface="Tahoma" panose="020B0604030504040204" pitchFamily="34" charset="0"/>
                        </a:rPr>
                        <a:t>212</a:t>
                      </a:r>
                      <a:endParaRPr lang="ko-KR" altLang="en-US" sz="1800" b="0"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4065984712"/>
                  </a:ext>
                </a:extLst>
              </a:tr>
              <a:tr h="499538">
                <a:tc>
                  <a:txBody>
                    <a:bodyPr/>
                    <a:lstStyle/>
                    <a:p>
                      <a:pPr algn="l"/>
                      <a:r>
                        <a:rPr lang="en-US" altLang="ko-KR" sz="1800" b="1" dirty="0">
                          <a:solidFill>
                            <a:schemeClr val="tx1">
                              <a:lumMod val="85000"/>
                              <a:lumOff val="15000"/>
                            </a:schemeClr>
                          </a:solidFill>
                          <a:effectLst/>
                          <a:latin typeface="Calibri" panose="020F0502020204030204" pitchFamily="34" charset="0"/>
                          <a:ea typeface="Tahoma" panose="020B0604030504040204" pitchFamily="34" charset="0"/>
                          <a:cs typeface="Tahoma" panose="020B0604030504040204" pitchFamily="34" charset="0"/>
                        </a:rPr>
                        <a:t>Total</a:t>
                      </a: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27,247</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c>
                  <a:txBody>
                    <a:bodyPr/>
                    <a:lstStyle/>
                    <a:p>
                      <a:pPr algn="ctr" latinLnBrk="1"/>
                      <a:r>
                        <a:rPr lang="en-US" altLang="ko-KR" sz="1800" b="1" dirty="0">
                          <a:solidFill>
                            <a:srgbClr val="000066"/>
                          </a:solidFill>
                          <a:effectLst/>
                          <a:latin typeface="Calibri" panose="020F0502020204030204" pitchFamily="34" charset="0"/>
                          <a:cs typeface="Tahoma" panose="020B0604030504040204" pitchFamily="34" charset="0"/>
                        </a:rPr>
                        <a:t>19,892</a:t>
                      </a:r>
                      <a:endParaRPr lang="ko-KR" altLang="en-US" sz="1800" b="1" dirty="0">
                        <a:solidFill>
                          <a:srgbClr val="000066"/>
                        </a:solidFill>
                        <a:effectLst/>
                        <a:latin typeface="Calibri" panose="020F0502020204030204" pitchFamily="34" charset="0"/>
                        <a:cs typeface="Tahoma" panose="020B0604030504040204" pitchFamily="34" charset="0"/>
                      </a:endParaRPr>
                    </a:p>
                  </a:txBody>
                  <a:tcPr marL="70619" marR="70619" marT="35309" marB="353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gradFill>
                      <a:gsLst>
                        <a:gs pos="6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extLst>
                  <a:ext uri="{0D108BD9-81ED-4DB2-BD59-A6C34878D82A}">
                    <a16:rowId xmlns:a16="http://schemas.microsoft.com/office/drawing/2014/main" val="3883657305"/>
                  </a:ext>
                </a:extLst>
              </a:tr>
            </a:tbl>
          </a:graphicData>
        </a:graphic>
      </p:graphicFrame>
    </p:spTree>
    <p:extLst>
      <p:ext uri="{BB962C8B-B14F-4D97-AF65-F5344CB8AC3E}">
        <p14:creationId xmlns:p14="http://schemas.microsoft.com/office/powerpoint/2010/main" val="35892961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A6198-0A34-43B9-9E22-C6473CC9FD37}"/>
              </a:ext>
            </a:extLst>
          </p:cNvPr>
          <p:cNvSpPr>
            <a:spLocks noGrp="1"/>
          </p:cNvSpPr>
          <p:nvPr>
            <p:ph type="title"/>
          </p:nvPr>
        </p:nvSpPr>
        <p:spPr>
          <a:xfrm>
            <a:off x="677333" y="609599"/>
            <a:ext cx="2741115" cy="895643"/>
          </a:xfrm>
          <a:solidFill>
            <a:srgbClr val="002060"/>
          </a:solidFill>
        </p:spPr>
        <p:txBody>
          <a:bodyPr>
            <a:noAutofit/>
          </a:bodyPr>
          <a:lstStyle/>
          <a:p>
            <a:r>
              <a:rPr lang="en-US" sz="4800" dirty="0">
                <a:solidFill>
                  <a:schemeClr val="bg1"/>
                </a:solidFill>
              </a:rPr>
              <a:t>Contents</a:t>
            </a:r>
            <a:endParaRPr lang="en-PK" sz="4800" dirty="0">
              <a:solidFill>
                <a:schemeClr val="bg1"/>
              </a:solidFill>
            </a:endParaRPr>
          </a:p>
        </p:txBody>
      </p:sp>
      <p:sp>
        <p:nvSpPr>
          <p:cNvPr id="3" name="Content Placeholder 2">
            <a:extLst>
              <a:ext uri="{FF2B5EF4-FFF2-40B4-BE49-F238E27FC236}">
                <a16:creationId xmlns:a16="http://schemas.microsoft.com/office/drawing/2014/main" id="{CD1639E3-B109-4CBD-9F10-6A7E189DA522}"/>
              </a:ext>
            </a:extLst>
          </p:cNvPr>
          <p:cNvSpPr>
            <a:spLocks noGrp="1"/>
          </p:cNvSpPr>
          <p:nvPr>
            <p:ph idx="1"/>
          </p:nvPr>
        </p:nvSpPr>
        <p:spPr/>
        <p:txBody>
          <a:bodyPr/>
          <a:lstStyle/>
          <a:p>
            <a:r>
              <a:rPr lang="en-US" altLang="zh-CN" sz="2800" dirty="0">
                <a:solidFill>
                  <a:schemeClr val="accent1"/>
                </a:solidFill>
                <a:latin typeface="微软雅黑" panose="020B0503020204020204" pitchFamily="34" charset="-122"/>
                <a:ea typeface="微软雅黑" panose="020B0503020204020204" pitchFamily="34" charset="-122"/>
              </a:rPr>
              <a:t>Reliance Cotton Spinning Mills Limited (RCSML) Introduction</a:t>
            </a:r>
            <a:endParaRPr lang="zh-CN" altLang="en-US" sz="2800" dirty="0">
              <a:solidFill>
                <a:schemeClr val="accent1"/>
              </a:solidFill>
              <a:latin typeface="微软雅黑" panose="020B0503020204020204" pitchFamily="34" charset="-122"/>
              <a:ea typeface="微软雅黑" panose="020B0503020204020204" pitchFamily="34" charset="-122"/>
            </a:endParaRPr>
          </a:p>
          <a:p>
            <a:r>
              <a:rPr lang="en-US" altLang="zh-CN" sz="2800" dirty="0">
                <a:solidFill>
                  <a:schemeClr val="accent1"/>
                </a:solidFill>
                <a:latin typeface="微软雅黑" panose="020B0503020204020204" pitchFamily="34" charset="-122"/>
                <a:ea typeface="微软雅黑" panose="020B0503020204020204" pitchFamily="34" charset="-122"/>
              </a:rPr>
              <a:t>Strategic / Operational Developments</a:t>
            </a:r>
            <a:endParaRPr lang="zh-CN" altLang="en-US" sz="2800" dirty="0">
              <a:solidFill>
                <a:schemeClr val="accent1"/>
              </a:solidFill>
              <a:latin typeface="微软雅黑" panose="020B0503020204020204" pitchFamily="34" charset="-122"/>
              <a:ea typeface="微软雅黑" panose="020B0503020204020204" pitchFamily="34" charset="-122"/>
            </a:endParaRPr>
          </a:p>
          <a:p>
            <a:r>
              <a:rPr lang="en-US" altLang="zh-CN" sz="2800" dirty="0">
                <a:solidFill>
                  <a:schemeClr val="accent1"/>
                </a:solidFill>
                <a:latin typeface="微软雅黑" panose="020B0503020204020204" pitchFamily="34" charset="-122"/>
                <a:ea typeface="微软雅黑" panose="020B0503020204020204" pitchFamily="34" charset="-122"/>
              </a:rPr>
              <a:t>Historical Financial Highlights</a:t>
            </a:r>
            <a:endParaRPr lang="zh-CN" altLang="en-US" sz="2800" dirty="0">
              <a:solidFill>
                <a:schemeClr val="accent1"/>
              </a:solidFill>
              <a:latin typeface="微软雅黑" panose="020B0503020204020204" pitchFamily="34" charset="-122"/>
              <a:ea typeface="微软雅黑" panose="020B0503020204020204" pitchFamily="34" charset="-122"/>
            </a:endParaRPr>
          </a:p>
          <a:p>
            <a:r>
              <a:rPr lang="en-US" altLang="zh-CN" sz="2800" dirty="0">
                <a:solidFill>
                  <a:schemeClr val="accent1"/>
                </a:solidFill>
                <a:latin typeface="微软雅黑" panose="020B0503020204020204" pitchFamily="34" charset="-122"/>
                <a:ea typeface="微软雅黑" panose="020B0503020204020204" pitchFamily="34" charset="-122"/>
              </a:rPr>
              <a:t>Financial Results 2025</a:t>
            </a:r>
            <a:endParaRPr lang="zh-CN" altLang="en-US" sz="2800" dirty="0">
              <a:solidFill>
                <a:schemeClr val="accent1"/>
              </a:solidFill>
              <a:latin typeface="微软雅黑" panose="020B0503020204020204" pitchFamily="34" charset="-122"/>
              <a:ea typeface="微软雅黑" panose="020B0503020204020204" pitchFamily="34" charset="-122"/>
            </a:endParaRPr>
          </a:p>
          <a:p>
            <a:r>
              <a:rPr lang="en-US" altLang="zh-CN" sz="2800" dirty="0">
                <a:solidFill>
                  <a:schemeClr val="accent1"/>
                </a:solidFill>
                <a:latin typeface="微软雅黑" panose="020B0503020204020204" pitchFamily="34" charset="-122"/>
                <a:ea typeface="微软雅黑" panose="020B0503020204020204" pitchFamily="34" charset="-122"/>
              </a:rPr>
              <a:t>Future Outlook</a:t>
            </a:r>
          </a:p>
          <a:p>
            <a:r>
              <a:rPr lang="en-US" altLang="zh-CN" sz="2800" dirty="0">
                <a:solidFill>
                  <a:schemeClr val="accent1"/>
                </a:solidFill>
                <a:latin typeface="微软雅黑" panose="020B0503020204020204" pitchFamily="34" charset="-122"/>
                <a:ea typeface="微软雅黑" panose="020B0503020204020204" pitchFamily="34" charset="-122"/>
              </a:rPr>
              <a:t>Q &amp; A Session</a:t>
            </a:r>
            <a:endParaRPr lang="zh-CN" altLang="en-US" sz="2800" dirty="0">
              <a:solidFill>
                <a:schemeClr val="accent1"/>
              </a:solidFill>
              <a:latin typeface="微软雅黑" panose="020B0503020204020204" pitchFamily="34" charset="-122"/>
              <a:ea typeface="微软雅黑" panose="020B0503020204020204" pitchFamily="34" charset="-122"/>
            </a:endParaRPr>
          </a:p>
          <a:p>
            <a:endParaRPr lang="en-PK" dirty="0"/>
          </a:p>
        </p:txBody>
      </p:sp>
    </p:spTree>
    <p:extLst>
      <p:ext uri="{BB962C8B-B14F-4D97-AF65-F5344CB8AC3E}">
        <p14:creationId xmlns:p14="http://schemas.microsoft.com/office/powerpoint/2010/main" val="33793590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72DFC6EF-FA2C-4552-B261-5C663FF2B9EE}"/>
              </a:ext>
            </a:extLst>
          </p:cNvPr>
          <p:cNvSpPr>
            <a:spLocks noChangeArrowheads="1"/>
          </p:cNvSpPr>
          <p:nvPr/>
        </p:nvSpPr>
        <p:spPr bwMode="auto">
          <a:xfrm>
            <a:off x="196947" y="2244725"/>
            <a:ext cx="9397219" cy="2443163"/>
          </a:xfrm>
          <a:prstGeom prst="rect">
            <a:avLst/>
          </a:prstGeom>
          <a:solidFill>
            <a:schemeClr val="bg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5" name="Freeform 5">
            <a:extLst>
              <a:ext uri="{FF2B5EF4-FFF2-40B4-BE49-F238E27FC236}">
                <a16:creationId xmlns:a16="http://schemas.microsoft.com/office/drawing/2014/main" id="{269D7BEC-2906-440C-813D-CF9712FB32CE}"/>
              </a:ext>
            </a:extLst>
          </p:cNvPr>
          <p:cNvSpPr>
            <a:spLocks/>
          </p:cNvSpPr>
          <p:nvPr/>
        </p:nvSpPr>
        <p:spPr bwMode="auto">
          <a:xfrm>
            <a:off x="771435" y="1754981"/>
            <a:ext cx="2936875" cy="487362"/>
          </a:xfrm>
          <a:custGeom>
            <a:avLst/>
            <a:gdLst>
              <a:gd name="T0" fmla="*/ 275 w 3851"/>
              <a:gd name="T1" fmla="*/ 0 h 633"/>
              <a:gd name="T2" fmla="*/ 3575 w 3851"/>
              <a:gd name="T3" fmla="*/ 0 h 633"/>
              <a:gd name="T4" fmla="*/ 3851 w 3851"/>
              <a:gd name="T5" fmla="*/ 633 h 633"/>
              <a:gd name="T6" fmla="*/ 0 w 3851"/>
              <a:gd name="T7" fmla="*/ 633 h 633"/>
              <a:gd name="T8" fmla="*/ 275 w 3851"/>
              <a:gd name="T9" fmla="*/ 0 h 633"/>
            </a:gdLst>
            <a:ahLst/>
            <a:cxnLst>
              <a:cxn ang="0">
                <a:pos x="T0" y="T1"/>
              </a:cxn>
              <a:cxn ang="0">
                <a:pos x="T2" y="T3"/>
              </a:cxn>
              <a:cxn ang="0">
                <a:pos x="T4" y="T5"/>
              </a:cxn>
              <a:cxn ang="0">
                <a:pos x="T6" y="T7"/>
              </a:cxn>
              <a:cxn ang="0">
                <a:pos x="T8" y="T9"/>
              </a:cxn>
            </a:cxnLst>
            <a:rect l="0" t="0" r="r" b="b"/>
            <a:pathLst>
              <a:path w="3851" h="633">
                <a:moveTo>
                  <a:pt x="275" y="0"/>
                </a:moveTo>
                <a:lnTo>
                  <a:pt x="3575" y="0"/>
                </a:lnTo>
                <a:lnTo>
                  <a:pt x="3851" y="633"/>
                </a:lnTo>
                <a:lnTo>
                  <a:pt x="0" y="633"/>
                </a:lnTo>
                <a:lnTo>
                  <a:pt x="275" y="0"/>
                </a:lnTo>
                <a:close/>
              </a:path>
            </a:pathLst>
          </a:custGeom>
          <a:solidFill>
            <a:schemeClr val="accent6"/>
          </a:solidFill>
          <a:ln>
            <a:noFill/>
          </a:ln>
        </p:spPr>
        <p:txBody>
          <a:bodyPr/>
          <a:lstStyle/>
          <a:p>
            <a:endParaRPr lang="zh-CN" altLang="en-US"/>
          </a:p>
        </p:txBody>
      </p:sp>
      <p:sp>
        <p:nvSpPr>
          <p:cNvPr id="14" name="Rectangle 7">
            <a:extLst>
              <a:ext uri="{FF2B5EF4-FFF2-40B4-BE49-F238E27FC236}">
                <a16:creationId xmlns:a16="http://schemas.microsoft.com/office/drawing/2014/main" id="{9E762EF6-E51B-43F8-A4EF-A52CA70334DD}"/>
              </a:ext>
            </a:extLst>
          </p:cNvPr>
          <p:cNvSpPr>
            <a:spLocks noChangeArrowheads="1"/>
          </p:cNvSpPr>
          <p:nvPr/>
        </p:nvSpPr>
        <p:spPr bwMode="auto">
          <a:xfrm>
            <a:off x="982662" y="1754188"/>
            <a:ext cx="2514600" cy="2687637"/>
          </a:xfrm>
          <a:prstGeom prst="rect">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Box 26">
            <a:extLst>
              <a:ext uri="{FF2B5EF4-FFF2-40B4-BE49-F238E27FC236}">
                <a16:creationId xmlns:a16="http://schemas.microsoft.com/office/drawing/2014/main" id="{6EE72C13-1C96-436F-9A15-8F48DCADFA6A}"/>
              </a:ext>
            </a:extLst>
          </p:cNvPr>
          <p:cNvSpPr txBox="1">
            <a:spLocks noChangeArrowheads="1"/>
          </p:cNvSpPr>
          <p:nvPr/>
        </p:nvSpPr>
        <p:spPr bwMode="auto">
          <a:xfrm>
            <a:off x="1198563" y="2244725"/>
            <a:ext cx="208262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2000" b="1" dirty="0">
                <a:solidFill>
                  <a:srgbClr val="FFFFFF"/>
                </a:solidFill>
                <a:latin typeface="微软雅黑" panose="020B0503020204020204" pitchFamily="34" charset="-122"/>
                <a:ea typeface="微软雅黑" panose="020B0503020204020204" pitchFamily="34" charset="-122"/>
              </a:rPr>
              <a:t>05</a:t>
            </a:r>
            <a:endParaRPr lang="zh-CN" altLang="en-US" sz="12000" b="1" dirty="0">
              <a:solidFill>
                <a:srgbClr val="FFFFFF"/>
              </a:solidFill>
              <a:latin typeface="微软雅黑" panose="020B0503020204020204" pitchFamily="34" charset="-122"/>
              <a:ea typeface="微软雅黑" panose="020B0503020204020204" pitchFamily="34" charset="-122"/>
            </a:endParaRPr>
          </a:p>
        </p:txBody>
      </p:sp>
      <p:sp>
        <p:nvSpPr>
          <p:cNvPr id="19" name="TextBox 25">
            <a:extLst>
              <a:ext uri="{FF2B5EF4-FFF2-40B4-BE49-F238E27FC236}">
                <a16:creationId xmlns:a16="http://schemas.microsoft.com/office/drawing/2014/main" id="{8C08D3EC-EF24-4176-8408-9EF1AA273169}"/>
              </a:ext>
            </a:extLst>
          </p:cNvPr>
          <p:cNvSpPr txBox="1">
            <a:spLocks noChangeArrowheads="1"/>
          </p:cNvSpPr>
          <p:nvPr/>
        </p:nvSpPr>
        <p:spPr bwMode="auto">
          <a:xfrm>
            <a:off x="3708310" y="2552501"/>
            <a:ext cx="609708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4000" b="1" dirty="0">
                <a:solidFill>
                  <a:schemeClr val="accent1"/>
                </a:solidFill>
                <a:latin typeface="微软雅黑" panose="020B0503020204020204" pitchFamily="34" charset="-122"/>
                <a:ea typeface="微软雅黑" panose="020B0503020204020204" pitchFamily="34" charset="-122"/>
              </a:rPr>
              <a:t>Future Outlook</a:t>
            </a:r>
          </a:p>
        </p:txBody>
      </p:sp>
    </p:spTree>
    <p:extLst>
      <p:ext uri="{BB962C8B-B14F-4D97-AF65-F5344CB8AC3E}">
        <p14:creationId xmlns:p14="http://schemas.microsoft.com/office/powerpoint/2010/main" val="3142549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80722" y="287584"/>
            <a:ext cx="4152321" cy="862368"/>
          </a:xfrm>
          <a:prstGeom prst="roundRect">
            <a:avLst/>
          </a:prstGeom>
          <a:solidFill>
            <a:schemeClr val="accent6"/>
          </a:solidFill>
          <a:ln>
            <a:noFill/>
          </a:ln>
        </p:spPr>
        <p:txBody>
          <a:bodyPr/>
          <a:lstStyle/>
          <a:p>
            <a:r>
              <a:rPr lang="en-US" sz="4100" b="1" dirty="0">
                <a:solidFill>
                  <a:schemeClr val="bg1"/>
                </a:solidFill>
                <a:latin typeface="+mj-lt"/>
                <a:ea typeface="+mj-ea"/>
                <a:cs typeface="+mj-cs"/>
              </a:rPr>
              <a:t>Future Outlook</a:t>
            </a:r>
          </a:p>
        </p:txBody>
      </p:sp>
      <p:sp>
        <p:nvSpPr>
          <p:cNvPr id="7" name="Freeform 6">
            <a:extLst>
              <a:ext uri="{FF2B5EF4-FFF2-40B4-BE49-F238E27FC236}">
                <a16:creationId xmlns:a16="http://schemas.microsoft.com/office/drawing/2014/main" id="{4D3C45A6-E445-404C-913C-7EA712213901}"/>
              </a:ext>
            </a:extLst>
          </p:cNvPr>
          <p:cNvSpPr>
            <a:spLocks/>
          </p:cNvSpPr>
          <p:nvPr/>
        </p:nvSpPr>
        <p:spPr bwMode="auto">
          <a:xfrm>
            <a:off x="0" y="2669457"/>
            <a:ext cx="9247239" cy="4041059"/>
          </a:xfrm>
          <a:custGeom>
            <a:avLst/>
            <a:gdLst>
              <a:gd name="T0" fmla="*/ 222 w 4367"/>
              <a:gd name="T1" fmla="*/ 230 h 2224"/>
              <a:gd name="T2" fmla="*/ 3400 w 4367"/>
              <a:gd name="T3" fmla="*/ 230 h 2224"/>
              <a:gd name="T4" fmla="*/ 3433 w 4367"/>
              <a:gd name="T5" fmla="*/ 174 h 2224"/>
              <a:gd name="T6" fmla="*/ 3533 w 4367"/>
              <a:gd name="T7" fmla="*/ 0 h 2224"/>
              <a:gd name="T8" fmla="*/ 3634 w 4367"/>
              <a:gd name="T9" fmla="*/ 174 h 2224"/>
              <a:gd name="T10" fmla="*/ 3667 w 4367"/>
              <a:gd name="T11" fmla="*/ 230 h 2224"/>
              <a:gd name="T12" fmla="*/ 4146 w 4367"/>
              <a:gd name="T13" fmla="*/ 230 h 2224"/>
              <a:gd name="T14" fmla="*/ 4367 w 4367"/>
              <a:gd name="T15" fmla="*/ 452 h 2224"/>
              <a:gd name="T16" fmla="*/ 4367 w 4367"/>
              <a:gd name="T17" fmla="*/ 2003 h 2224"/>
              <a:gd name="T18" fmla="*/ 4146 w 4367"/>
              <a:gd name="T19" fmla="*/ 2224 h 2224"/>
              <a:gd name="T20" fmla="*/ 222 w 4367"/>
              <a:gd name="T21" fmla="*/ 2224 h 2224"/>
              <a:gd name="T22" fmla="*/ 0 w 4367"/>
              <a:gd name="T23" fmla="*/ 2003 h 2224"/>
              <a:gd name="T24" fmla="*/ 0 w 4367"/>
              <a:gd name="T25" fmla="*/ 452 h 2224"/>
              <a:gd name="T26" fmla="*/ 222 w 4367"/>
              <a:gd name="T27" fmla="*/ 230 h 2224"/>
              <a:gd name="connsiteX0" fmla="*/ 508 w 10000"/>
              <a:gd name="connsiteY0" fmla="*/ 1171 h 10137"/>
              <a:gd name="connsiteX1" fmla="*/ 7786 w 10000"/>
              <a:gd name="connsiteY1" fmla="*/ 1171 h 10137"/>
              <a:gd name="connsiteX2" fmla="*/ 7861 w 10000"/>
              <a:gd name="connsiteY2" fmla="*/ 919 h 10137"/>
              <a:gd name="connsiteX3" fmla="*/ 8838 w 10000"/>
              <a:gd name="connsiteY3" fmla="*/ 0 h 10137"/>
              <a:gd name="connsiteX4" fmla="*/ 8322 w 10000"/>
              <a:gd name="connsiteY4" fmla="*/ 919 h 10137"/>
              <a:gd name="connsiteX5" fmla="*/ 8397 w 10000"/>
              <a:gd name="connsiteY5" fmla="*/ 1171 h 10137"/>
              <a:gd name="connsiteX6" fmla="*/ 9494 w 10000"/>
              <a:gd name="connsiteY6" fmla="*/ 1171 h 10137"/>
              <a:gd name="connsiteX7" fmla="*/ 10000 w 10000"/>
              <a:gd name="connsiteY7" fmla="*/ 2169 h 10137"/>
              <a:gd name="connsiteX8" fmla="*/ 10000 w 10000"/>
              <a:gd name="connsiteY8" fmla="*/ 9143 h 10137"/>
              <a:gd name="connsiteX9" fmla="*/ 9494 w 10000"/>
              <a:gd name="connsiteY9" fmla="*/ 10137 h 10137"/>
              <a:gd name="connsiteX10" fmla="*/ 508 w 10000"/>
              <a:gd name="connsiteY10" fmla="*/ 10137 h 10137"/>
              <a:gd name="connsiteX11" fmla="*/ 0 w 10000"/>
              <a:gd name="connsiteY11" fmla="*/ 9143 h 10137"/>
              <a:gd name="connsiteX12" fmla="*/ 0 w 10000"/>
              <a:gd name="connsiteY12" fmla="*/ 2169 h 10137"/>
              <a:gd name="connsiteX13" fmla="*/ 508 w 10000"/>
              <a:gd name="connsiteY13" fmla="*/ 1171 h 10137"/>
              <a:gd name="connsiteX0" fmla="*/ 508 w 10000"/>
              <a:gd name="connsiteY0" fmla="*/ 1171 h 10137"/>
              <a:gd name="connsiteX1" fmla="*/ 7786 w 10000"/>
              <a:gd name="connsiteY1" fmla="*/ 1171 h 10137"/>
              <a:gd name="connsiteX2" fmla="*/ 7861 w 10000"/>
              <a:gd name="connsiteY2" fmla="*/ 919 h 10137"/>
              <a:gd name="connsiteX3" fmla="*/ 8838 w 10000"/>
              <a:gd name="connsiteY3" fmla="*/ 0 h 10137"/>
              <a:gd name="connsiteX4" fmla="*/ 9137 w 10000"/>
              <a:gd name="connsiteY4" fmla="*/ 904 h 10137"/>
              <a:gd name="connsiteX5" fmla="*/ 8397 w 10000"/>
              <a:gd name="connsiteY5" fmla="*/ 1171 h 10137"/>
              <a:gd name="connsiteX6" fmla="*/ 9494 w 10000"/>
              <a:gd name="connsiteY6" fmla="*/ 1171 h 10137"/>
              <a:gd name="connsiteX7" fmla="*/ 10000 w 10000"/>
              <a:gd name="connsiteY7" fmla="*/ 2169 h 10137"/>
              <a:gd name="connsiteX8" fmla="*/ 10000 w 10000"/>
              <a:gd name="connsiteY8" fmla="*/ 9143 h 10137"/>
              <a:gd name="connsiteX9" fmla="*/ 9494 w 10000"/>
              <a:gd name="connsiteY9" fmla="*/ 10137 h 10137"/>
              <a:gd name="connsiteX10" fmla="*/ 508 w 10000"/>
              <a:gd name="connsiteY10" fmla="*/ 10137 h 10137"/>
              <a:gd name="connsiteX11" fmla="*/ 0 w 10000"/>
              <a:gd name="connsiteY11" fmla="*/ 9143 h 10137"/>
              <a:gd name="connsiteX12" fmla="*/ 0 w 10000"/>
              <a:gd name="connsiteY12" fmla="*/ 2169 h 10137"/>
              <a:gd name="connsiteX13" fmla="*/ 508 w 10000"/>
              <a:gd name="connsiteY13" fmla="*/ 1171 h 10137"/>
              <a:gd name="connsiteX0" fmla="*/ 508 w 10000"/>
              <a:gd name="connsiteY0" fmla="*/ 1171 h 10137"/>
              <a:gd name="connsiteX1" fmla="*/ 7786 w 10000"/>
              <a:gd name="connsiteY1" fmla="*/ 1171 h 10137"/>
              <a:gd name="connsiteX2" fmla="*/ 7861 w 10000"/>
              <a:gd name="connsiteY2" fmla="*/ 919 h 10137"/>
              <a:gd name="connsiteX3" fmla="*/ 8838 w 10000"/>
              <a:gd name="connsiteY3" fmla="*/ 0 h 10137"/>
              <a:gd name="connsiteX4" fmla="*/ 9137 w 10000"/>
              <a:gd name="connsiteY4" fmla="*/ 904 h 10137"/>
              <a:gd name="connsiteX5" fmla="*/ 9212 w 10000"/>
              <a:gd name="connsiteY5" fmla="*/ 1201 h 10137"/>
              <a:gd name="connsiteX6" fmla="*/ 9494 w 10000"/>
              <a:gd name="connsiteY6" fmla="*/ 1171 h 10137"/>
              <a:gd name="connsiteX7" fmla="*/ 10000 w 10000"/>
              <a:gd name="connsiteY7" fmla="*/ 2169 h 10137"/>
              <a:gd name="connsiteX8" fmla="*/ 10000 w 10000"/>
              <a:gd name="connsiteY8" fmla="*/ 9143 h 10137"/>
              <a:gd name="connsiteX9" fmla="*/ 9494 w 10000"/>
              <a:gd name="connsiteY9" fmla="*/ 10137 h 10137"/>
              <a:gd name="connsiteX10" fmla="*/ 508 w 10000"/>
              <a:gd name="connsiteY10" fmla="*/ 10137 h 10137"/>
              <a:gd name="connsiteX11" fmla="*/ 0 w 10000"/>
              <a:gd name="connsiteY11" fmla="*/ 9143 h 10137"/>
              <a:gd name="connsiteX12" fmla="*/ 0 w 10000"/>
              <a:gd name="connsiteY12" fmla="*/ 2169 h 10137"/>
              <a:gd name="connsiteX13" fmla="*/ 508 w 10000"/>
              <a:gd name="connsiteY13" fmla="*/ 1171 h 10137"/>
              <a:gd name="connsiteX0" fmla="*/ 508 w 10000"/>
              <a:gd name="connsiteY0" fmla="*/ 1171 h 10137"/>
              <a:gd name="connsiteX1" fmla="*/ 7786 w 10000"/>
              <a:gd name="connsiteY1" fmla="*/ 1171 h 10137"/>
              <a:gd name="connsiteX2" fmla="*/ 8446 w 10000"/>
              <a:gd name="connsiteY2" fmla="*/ 1155 h 10137"/>
              <a:gd name="connsiteX3" fmla="*/ 8838 w 10000"/>
              <a:gd name="connsiteY3" fmla="*/ 0 h 10137"/>
              <a:gd name="connsiteX4" fmla="*/ 9137 w 10000"/>
              <a:gd name="connsiteY4" fmla="*/ 904 h 10137"/>
              <a:gd name="connsiteX5" fmla="*/ 9212 w 10000"/>
              <a:gd name="connsiteY5" fmla="*/ 1201 h 10137"/>
              <a:gd name="connsiteX6" fmla="*/ 9494 w 10000"/>
              <a:gd name="connsiteY6" fmla="*/ 1171 h 10137"/>
              <a:gd name="connsiteX7" fmla="*/ 10000 w 10000"/>
              <a:gd name="connsiteY7" fmla="*/ 2169 h 10137"/>
              <a:gd name="connsiteX8" fmla="*/ 10000 w 10000"/>
              <a:gd name="connsiteY8" fmla="*/ 9143 h 10137"/>
              <a:gd name="connsiteX9" fmla="*/ 9494 w 10000"/>
              <a:gd name="connsiteY9" fmla="*/ 10137 h 10137"/>
              <a:gd name="connsiteX10" fmla="*/ 508 w 10000"/>
              <a:gd name="connsiteY10" fmla="*/ 10137 h 10137"/>
              <a:gd name="connsiteX11" fmla="*/ 0 w 10000"/>
              <a:gd name="connsiteY11" fmla="*/ 9143 h 10137"/>
              <a:gd name="connsiteX12" fmla="*/ 0 w 10000"/>
              <a:gd name="connsiteY12" fmla="*/ 2169 h 10137"/>
              <a:gd name="connsiteX13" fmla="*/ 508 w 10000"/>
              <a:gd name="connsiteY13" fmla="*/ 1171 h 10137"/>
              <a:gd name="connsiteX0" fmla="*/ 508 w 10000"/>
              <a:gd name="connsiteY0" fmla="*/ 1171 h 10137"/>
              <a:gd name="connsiteX1" fmla="*/ 7786 w 10000"/>
              <a:gd name="connsiteY1" fmla="*/ 1171 h 10137"/>
              <a:gd name="connsiteX2" fmla="*/ 8446 w 10000"/>
              <a:gd name="connsiteY2" fmla="*/ 1155 h 10137"/>
              <a:gd name="connsiteX3" fmla="*/ 8838 w 10000"/>
              <a:gd name="connsiteY3" fmla="*/ 0 h 10137"/>
              <a:gd name="connsiteX4" fmla="*/ 9123 w 10000"/>
              <a:gd name="connsiteY4" fmla="*/ 904 h 10137"/>
              <a:gd name="connsiteX5" fmla="*/ 9212 w 10000"/>
              <a:gd name="connsiteY5" fmla="*/ 1201 h 10137"/>
              <a:gd name="connsiteX6" fmla="*/ 9494 w 10000"/>
              <a:gd name="connsiteY6" fmla="*/ 1171 h 10137"/>
              <a:gd name="connsiteX7" fmla="*/ 10000 w 10000"/>
              <a:gd name="connsiteY7" fmla="*/ 2169 h 10137"/>
              <a:gd name="connsiteX8" fmla="*/ 10000 w 10000"/>
              <a:gd name="connsiteY8" fmla="*/ 9143 h 10137"/>
              <a:gd name="connsiteX9" fmla="*/ 9494 w 10000"/>
              <a:gd name="connsiteY9" fmla="*/ 10137 h 10137"/>
              <a:gd name="connsiteX10" fmla="*/ 508 w 10000"/>
              <a:gd name="connsiteY10" fmla="*/ 10137 h 10137"/>
              <a:gd name="connsiteX11" fmla="*/ 0 w 10000"/>
              <a:gd name="connsiteY11" fmla="*/ 9143 h 10137"/>
              <a:gd name="connsiteX12" fmla="*/ 0 w 10000"/>
              <a:gd name="connsiteY12" fmla="*/ 2169 h 10137"/>
              <a:gd name="connsiteX13" fmla="*/ 508 w 10000"/>
              <a:gd name="connsiteY13" fmla="*/ 1171 h 10137"/>
              <a:gd name="connsiteX0" fmla="*/ 508 w 10000"/>
              <a:gd name="connsiteY0" fmla="*/ 982 h 9948"/>
              <a:gd name="connsiteX1" fmla="*/ 7786 w 10000"/>
              <a:gd name="connsiteY1" fmla="*/ 982 h 9948"/>
              <a:gd name="connsiteX2" fmla="*/ 8446 w 10000"/>
              <a:gd name="connsiteY2" fmla="*/ 966 h 9948"/>
              <a:gd name="connsiteX3" fmla="*/ 8775 w 10000"/>
              <a:gd name="connsiteY3" fmla="*/ 0 h 9948"/>
              <a:gd name="connsiteX4" fmla="*/ 9123 w 10000"/>
              <a:gd name="connsiteY4" fmla="*/ 715 h 9948"/>
              <a:gd name="connsiteX5" fmla="*/ 9212 w 10000"/>
              <a:gd name="connsiteY5" fmla="*/ 1012 h 9948"/>
              <a:gd name="connsiteX6" fmla="*/ 9494 w 10000"/>
              <a:gd name="connsiteY6" fmla="*/ 982 h 9948"/>
              <a:gd name="connsiteX7" fmla="*/ 10000 w 10000"/>
              <a:gd name="connsiteY7" fmla="*/ 1980 h 9948"/>
              <a:gd name="connsiteX8" fmla="*/ 10000 w 10000"/>
              <a:gd name="connsiteY8" fmla="*/ 8954 h 9948"/>
              <a:gd name="connsiteX9" fmla="*/ 9494 w 10000"/>
              <a:gd name="connsiteY9" fmla="*/ 9948 h 9948"/>
              <a:gd name="connsiteX10" fmla="*/ 508 w 10000"/>
              <a:gd name="connsiteY10" fmla="*/ 9948 h 9948"/>
              <a:gd name="connsiteX11" fmla="*/ 0 w 10000"/>
              <a:gd name="connsiteY11" fmla="*/ 8954 h 9948"/>
              <a:gd name="connsiteX12" fmla="*/ 0 w 10000"/>
              <a:gd name="connsiteY12" fmla="*/ 1980 h 9948"/>
              <a:gd name="connsiteX13" fmla="*/ 508 w 10000"/>
              <a:gd name="connsiteY13" fmla="*/ 982 h 9948"/>
              <a:gd name="connsiteX0" fmla="*/ 508 w 10000"/>
              <a:gd name="connsiteY0" fmla="*/ 987 h 10000"/>
              <a:gd name="connsiteX1" fmla="*/ 7786 w 10000"/>
              <a:gd name="connsiteY1" fmla="*/ 987 h 10000"/>
              <a:gd name="connsiteX2" fmla="*/ 8446 w 10000"/>
              <a:gd name="connsiteY2" fmla="*/ 971 h 10000"/>
              <a:gd name="connsiteX3" fmla="*/ 8775 w 10000"/>
              <a:gd name="connsiteY3" fmla="*/ 0 h 10000"/>
              <a:gd name="connsiteX4" fmla="*/ 9088 w 10000"/>
              <a:gd name="connsiteY4" fmla="*/ 776 h 10000"/>
              <a:gd name="connsiteX5" fmla="*/ 9212 w 10000"/>
              <a:gd name="connsiteY5" fmla="*/ 1017 h 10000"/>
              <a:gd name="connsiteX6" fmla="*/ 9494 w 10000"/>
              <a:gd name="connsiteY6" fmla="*/ 987 h 10000"/>
              <a:gd name="connsiteX7" fmla="*/ 10000 w 10000"/>
              <a:gd name="connsiteY7" fmla="*/ 1990 h 10000"/>
              <a:gd name="connsiteX8" fmla="*/ 10000 w 10000"/>
              <a:gd name="connsiteY8" fmla="*/ 9001 h 10000"/>
              <a:gd name="connsiteX9" fmla="*/ 9494 w 10000"/>
              <a:gd name="connsiteY9" fmla="*/ 10000 h 10000"/>
              <a:gd name="connsiteX10" fmla="*/ 508 w 10000"/>
              <a:gd name="connsiteY10" fmla="*/ 10000 h 10000"/>
              <a:gd name="connsiteX11" fmla="*/ 0 w 10000"/>
              <a:gd name="connsiteY11" fmla="*/ 9001 h 10000"/>
              <a:gd name="connsiteX12" fmla="*/ 0 w 10000"/>
              <a:gd name="connsiteY12" fmla="*/ 1990 h 10000"/>
              <a:gd name="connsiteX13" fmla="*/ 508 w 10000"/>
              <a:gd name="connsiteY13" fmla="*/ 987 h 10000"/>
              <a:gd name="connsiteX0" fmla="*/ 508 w 10000"/>
              <a:gd name="connsiteY0" fmla="*/ 987 h 10000"/>
              <a:gd name="connsiteX1" fmla="*/ 7786 w 10000"/>
              <a:gd name="connsiteY1" fmla="*/ 987 h 10000"/>
              <a:gd name="connsiteX2" fmla="*/ 8446 w 10000"/>
              <a:gd name="connsiteY2" fmla="*/ 971 h 10000"/>
              <a:gd name="connsiteX3" fmla="*/ 8775 w 10000"/>
              <a:gd name="connsiteY3" fmla="*/ 0 h 10000"/>
              <a:gd name="connsiteX4" fmla="*/ 9074 w 10000"/>
              <a:gd name="connsiteY4" fmla="*/ 956 h 10000"/>
              <a:gd name="connsiteX5" fmla="*/ 9212 w 10000"/>
              <a:gd name="connsiteY5" fmla="*/ 1017 h 10000"/>
              <a:gd name="connsiteX6" fmla="*/ 9494 w 10000"/>
              <a:gd name="connsiteY6" fmla="*/ 987 h 10000"/>
              <a:gd name="connsiteX7" fmla="*/ 10000 w 10000"/>
              <a:gd name="connsiteY7" fmla="*/ 1990 h 10000"/>
              <a:gd name="connsiteX8" fmla="*/ 10000 w 10000"/>
              <a:gd name="connsiteY8" fmla="*/ 9001 h 10000"/>
              <a:gd name="connsiteX9" fmla="*/ 9494 w 10000"/>
              <a:gd name="connsiteY9" fmla="*/ 10000 h 10000"/>
              <a:gd name="connsiteX10" fmla="*/ 508 w 10000"/>
              <a:gd name="connsiteY10" fmla="*/ 10000 h 10000"/>
              <a:gd name="connsiteX11" fmla="*/ 0 w 10000"/>
              <a:gd name="connsiteY11" fmla="*/ 9001 h 10000"/>
              <a:gd name="connsiteX12" fmla="*/ 0 w 10000"/>
              <a:gd name="connsiteY12" fmla="*/ 1990 h 10000"/>
              <a:gd name="connsiteX13" fmla="*/ 508 w 10000"/>
              <a:gd name="connsiteY13" fmla="*/ 987 h 10000"/>
              <a:gd name="connsiteX0" fmla="*/ 508 w 10000"/>
              <a:gd name="connsiteY0" fmla="*/ 987 h 10000"/>
              <a:gd name="connsiteX1" fmla="*/ 7786 w 10000"/>
              <a:gd name="connsiteY1" fmla="*/ 987 h 10000"/>
              <a:gd name="connsiteX2" fmla="*/ 8446 w 10000"/>
              <a:gd name="connsiteY2" fmla="*/ 971 h 10000"/>
              <a:gd name="connsiteX3" fmla="*/ 8775 w 10000"/>
              <a:gd name="connsiteY3" fmla="*/ 0 h 10000"/>
              <a:gd name="connsiteX4" fmla="*/ 9074 w 10000"/>
              <a:gd name="connsiteY4" fmla="*/ 956 h 10000"/>
              <a:gd name="connsiteX5" fmla="*/ 9163 w 10000"/>
              <a:gd name="connsiteY5" fmla="*/ 1008 h 10000"/>
              <a:gd name="connsiteX6" fmla="*/ 9494 w 10000"/>
              <a:gd name="connsiteY6" fmla="*/ 987 h 10000"/>
              <a:gd name="connsiteX7" fmla="*/ 10000 w 10000"/>
              <a:gd name="connsiteY7" fmla="*/ 1990 h 10000"/>
              <a:gd name="connsiteX8" fmla="*/ 10000 w 10000"/>
              <a:gd name="connsiteY8" fmla="*/ 9001 h 10000"/>
              <a:gd name="connsiteX9" fmla="*/ 9494 w 10000"/>
              <a:gd name="connsiteY9" fmla="*/ 10000 h 10000"/>
              <a:gd name="connsiteX10" fmla="*/ 508 w 10000"/>
              <a:gd name="connsiteY10" fmla="*/ 10000 h 10000"/>
              <a:gd name="connsiteX11" fmla="*/ 0 w 10000"/>
              <a:gd name="connsiteY11" fmla="*/ 9001 h 10000"/>
              <a:gd name="connsiteX12" fmla="*/ 0 w 10000"/>
              <a:gd name="connsiteY12" fmla="*/ 1990 h 10000"/>
              <a:gd name="connsiteX13" fmla="*/ 508 w 10000"/>
              <a:gd name="connsiteY13" fmla="*/ 987 h 10000"/>
              <a:gd name="connsiteX0" fmla="*/ 508 w 10000"/>
              <a:gd name="connsiteY0" fmla="*/ 987 h 10000"/>
              <a:gd name="connsiteX1" fmla="*/ 7786 w 10000"/>
              <a:gd name="connsiteY1" fmla="*/ 987 h 10000"/>
              <a:gd name="connsiteX2" fmla="*/ 8446 w 10000"/>
              <a:gd name="connsiteY2" fmla="*/ 971 h 10000"/>
              <a:gd name="connsiteX3" fmla="*/ 8775 w 10000"/>
              <a:gd name="connsiteY3" fmla="*/ 0 h 10000"/>
              <a:gd name="connsiteX4" fmla="*/ 9074 w 10000"/>
              <a:gd name="connsiteY4" fmla="*/ 956 h 10000"/>
              <a:gd name="connsiteX5" fmla="*/ 9163 w 10000"/>
              <a:gd name="connsiteY5" fmla="*/ 1008 h 10000"/>
              <a:gd name="connsiteX6" fmla="*/ 9494 w 10000"/>
              <a:gd name="connsiteY6" fmla="*/ 987 h 10000"/>
              <a:gd name="connsiteX7" fmla="*/ 10000 w 10000"/>
              <a:gd name="connsiteY7" fmla="*/ 1990 h 10000"/>
              <a:gd name="connsiteX8" fmla="*/ 10000 w 10000"/>
              <a:gd name="connsiteY8" fmla="*/ 9001 h 10000"/>
              <a:gd name="connsiteX9" fmla="*/ 9494 w 10000"/>
              <a:gd name="connsiteY9" fmla="*/ 10000 h 10000"/>
              <a:gd name="connsiteX10" fmla="*/ 508 w 10000"/>
              <a:gd name="connsiteY10" fmla="*/ 10000 h 10000"/>
              <a:gd name="connsiteX11" fmla="*/ 0 w 10000"/>
              <a:gd name="connsiteY11" fmla="*/ 9001 h 10000"/>
              <a:gd name="connsiteX12" fmla="*/ 0 w 10000"/>
              <a:gd name="connsiteY12" fmla="*/ 1990 h 10000"/>
              <a:gd name="connsiteX13" fmla="*/ 508 w 10000"/>
              <a:gd name="connsiteY13" fmla="*/ 987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000" h="10000">
                <a:moveTo>
                  <a:pt x="508" y="987"/>
                </a:moveTo>
                <a:lnTo>
                  <a:pt x="7786" y="987"/>
                </a:lnTo>
                <a:lnTo>
                  <a:pt x="8446" y="971"/>
                </a:lnTo>
                <a:lnTo>
                  <a:pt x="8775" y="0"/>
                </a:lnTo>
                <a:cubicBezTo>
                  <a:pt x="8875" y="303"/>
                  <a:pt x="8974" y="653"/>
                  <a:pt x="9074" y="956"/>
                </a:cubicBezTo>
                <a:cubicBezTo>
                  <a:pt x="9104" y="1055"/>
                  <a:pt x="9126" y="975"/>
                  <a:pt x="9163" y="1008"/>
                </a:cubicBezTo>
                <a:lnTo>
                  <a:pt x="9494" y="987"/>
                </a:lnTo>
                <a:cubicBezTo>
                  <a:pt x="9771" y="987"/>
                  <a:pt x="10000" y="1439"/>
                  <a:pt x="10000" y="1990"/>
                </a:cubicBezTo>
                <a:lnTo>
                  <a:pt x="10000" y="9001"/>
                </a:lnTo>
                <a:cubicBezTo>
                  <a:pt x="10000" y="9548"/>
                  <a:pt x="9771" y="10000"/>
                  <a:pt x="9494" y="10000"/>
                </a:cubicBezTo>
                <a:lnTo>
                  <a:pt x="508" y="10000"/>
                </a:lnTo>
                <a:cubicBezTo>
                  <a:pt x="229" y="10000"/>
                  <a:pt x="0" y="9548"/>
                  <a:pt x="0" y="9001"/>
                </a:cubicBezTo>
                <a:lnTo>
                  <a:pt x="0" y="1990"/>
                </a:lnTo>
                <a:cubicBezTo>
                  <a:pt x="0" y="1439"/>
                  <a:pt x="229" y="987"/>
                  <a:pt x="508" y="987"/>
                </a:cubicBezTo>
                <a:close/>
              </a:path>
            </a:pathLst>
          </a:custGeom>
          <a:solidFill>
            <a:schemeClr val="accent1">
              <a:lumMod val="20000"/>
              <a:lumOff val="80000"/>
            </a:schemeClr>
          </a:solidFill>
          <a:ln/>
        </p:spPr>
        <p:style>
          <a:lnRef idx="2">
            <a:schemeClr val="dk1"/>
          </a:lnRef>
          <a:fillRef idx="1">
            <a:schemeClr val="lt1"/>
          </a:fillRef>
          <a:effectRef idx="0">
            <a:schemeClr val="dk1"/>
          </a:effectRef>
          <a:fontRef idx="minor">
            <a:schemeClr val="dk1"/>
          </a:fontRef>
        </p:style>
        <p:txBody>
          <a:bodyPr/>
          <a:lstStyle/>
          <a:p>
            <a:pPr marL="0" marR="0" algn="just">
              <a:lnSpc>
                <a:spcPct val="107000"/>
              </a:lnSpc>
              <a:spcBef>
                <a:spcPts val="0"/>
              </a:spcBef>
              <a:spcAft>
                <a:spcPts val="800"/>
              </a:spcAft>
            </a:pPr>
            <a:endParaRPr lang="en-US" sz="165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chemeClr val="accent2">
                    <a:lumMod val="75000"/>
                    <a:lumOff val="25000"/>
                  </a:schemeClr>
                </a:solidFill>
              </a:rPr>
              <a:t>Pakistan’s economy commenced fiscal year 2025-26 on a positive trajectory, leveraging the improvements achieved in the preceding year. The stronger external and fiscal position provides a firm foundation for continued stability and growth.</a:t>
            </a:r>
          </a:p>
          <a:p>
            <a:r>
              <a:rPr lang="en-US" dirty="0">
                <a:solidFill>
                  <a:schemeClr val="accent2">
                    <a:lumMod val="75000"/>
                    <a:lumOff val="25000"/>
                  </a:schemeClr>
                </a:solidFill>
              </a:rPr>
              <a:t>A supportive global environment, coupled with stronger demand from trading partners and Pakistan’s recent trade deal with the United States, is expected to drive export growth. Concurrently, steady remittance inflows are expected to balance import pressures linked to tariff rationalization. </a:t>
            </a:r>
          </a:p>
          <a:p>
            <a:r>
              <a:rPr lang="en-US" dirty="0">
                <a:solidFill>
                  <a:schemeClr val="accent2">
                    <a:lumMod val="75000"/>
                    <a:lumOff val="25000"/>
                  </a:schemeClr>
                </a:solidFill>
              </a:rPr>
              <a:t>The Management remains dedicated to strengthening the Company’s future by driving innovation across our product portfolio and introducing new business segments. Strategic focus on enhancing operational efficiency and maintaining financial discipline will support these initiatives, enabling the Company to stay ahead of evolving market needs, and deliver sustained value to our shareholders.</a:t>
            </a:r>
          </a:p>
          <a:p>
            <a:r>
              <a:rPr lang="en-US" dirty="0">
                <a:solidFill>
                  <a:schemeClr val="accent2">
                    <a:lumMod val="75000"/>
                    <a:lumOff val="25000"/>
                  </a:schemeClr>
                </a:solidFill>
              </a:rPr>
              <a:t> </a:t>
            </a: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just">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just">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rPr>
              <a:t>. </a:t>
            </a:r>
            <a:br>
              <a:rPr lang="en-US" sz="1800" dirty="0">
                <a:effectLst/>
                <a:latin typeface="Calibri" panose="020F0502020204030204" pitchFamily="34" charset="0"/>
                <a:ea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zh-CN" altLang="en-US" sz="1650" dirty="0"/>
          </a:p>
        </p:txBody>
      </p:sp>
      <p:sp>
        <p:nvSpPr>
          <p:cNvPr id="8" name="Freeform 7">
            <a:extLst>
              <a:ext uri="{FF2B5EF4-FFF2-40B4-BE49-F238E27FC236}">
                <a16:creationId xmlns:a16="http://schemas.microsoft.com/office/drawing/2014/main" id="{17F4B567-DFEB-41C1-B252-0ADC55B1056C}"/>
              </a:ext>
            </a:extLst>
          </p:cNvPr>
          <p:cNvSpPr>
            <a:spLocks/>
          </p:cNvSpPr>
          <p:nvPr/>
        </p:nvSpPr>
        <p:spPr bwMode="auto">
          <a:xfrm>
            <a:off x="430371" y="1583392"/>
            <a:ext cx="2584730" cy="1350390"/>
          </a:xfrm>
          <a:custGeom>
            <a:avLst/>
            <a:gdLst>
              <a:gd name="T0" fmla="*/ 222 w 4367"/>
              <a:gd name="T1" fmla="*/ 0 h 6013"/>
              <a:gd name="T2" fmla="*/ 4146 w 4367"/>
              <a:gd name="T3" fmla="*/ 0 h 6013"/>
              <a:gd name="T4" fmla="*/ 4367 w 4367"/>
              <a:gd name="T5" fmla="*/ 222 h 6013"/>
              <a:gd name="T6" fmla="*/ 4367 w 4367"/>
              <a:gd name="T7" fmla="*/ 5791 h 6013"/>
              <a:gd name="T8" fmla="*/ 4146 w 4367"/>
              <a:gd name="T9" fmla="*/ 6013 h 6013"/>
              <a:gd name="T10" fmla="*/ 3730 w 4367"/>
              <a:gd name="T11" fmla="*/ 6013 h 6013"/>
              <a:gd name="T12" fmla="*/ 3533 w 4367"/>
              <a:gd name="T13" fmla="*/ 5672 h 6013"/>
              <a:gd name="T14" fmla="*/ 3337 w 4367"/>
              <a:gd name="T15" fmla="*/ 6013 h 6013"/>
              <a:gd name="T16" fmla="*/ 222 w 4367"/>
              <a:gd name="T17" fmla="*/ 6013 h 6013"/>
              <a:gd name="T18" fmla="*/ 0 w 4367"/>
              <a:gd name="T19" fmla="*/ 5791 h 6013"/>
              <a:gd name="T20" fmla="*/ 0 w 4367"/>
              <a:gd name="T21" fmla="*/ 222 h 6013"/>
              <a:gd name="T22" fmla="*/ 222 w 4367"/>
              <a:gd name="T23" fmla="*/ 0 h 6013"/>
              <a:gd name="connsiteX0" fmla="*/ 508 w 10000"/>
              <a:gd name="connsiteY0" fmla="*/ 0 h 10000"/>
              <a:gd name="connsiteX1" fmla="*/ 9494 w 10000"/>
              <a:gd name="connsiteY1" fmla="*/ 0 h 10000"/>
              <a:gd name="connsiteX2" fmla="*/ 10000 w 10000"/>
              <a:gd name="connsiteY2" fmla="*/ 369 h 10000"/>
              <a:gd name="connsiteX3" fmla="*/ 10000 w 10000"/>
              <a:gd name="connsiteY3" fmla="*/ 9631 h 10000"/>
              <a:gd name="connsiteX4" fmla="*/ 9494 w 10000"/>
              <a:gd name="connsiteY4" fmla="*/ 10000 h 10000"/>
              <a:gd name="connsiteX5" fmla="*/ 8541 w 10000"/>
              <a:gd name="connsiteY5" fmla="*/ 10000 h 10000"/>
              <a:gd name="connsiteX6" fmla="*/ 8080 w 10000"/>
              <a:gd name="connsiteY6" fmla="*/ 9933 h 10000"/>
              <a:gd name="connsiteX7" fmla="*/ 7641 w 10000"/>
              <a:gd name="connsiteY7" fmla="*/ 10000 h 10000"/>
              <a:gd name="connsiteX8" fmla="*/ 508 w 10000"/>
              <a:gd name="connsiteY8" fmla="*/ 10000 h 10000"/>
              <a:gd name="connsiteX9" fmla="*/ 0 w 10000"/>
              <a:gd name="connsiteY9" fmla="*/ 9631 h 10000"/>
              <a:gd name="connsiteX10" fmla="*/ 0 w 10000"/>
              <a:gd name="connsiteY10" fmla="*/ 369 h 10000"/>
              <a:gd name="connsiteX11" fmla="*/ 508 w 10000"/>
              <a:gd name="connsiteY11"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00" h="10000">
                <a:moveTo>
                  <a:pt x="508" y="0"/>
                </a:moveTo>
                <a:lnTo>
                  <a:pt x="9494" y="0"/>
                </a:lnTo>
                <a:cubicBezTo>
                  <a:pt x="9771" y="0"/>
                  <a:pt x="10000" y="166"/>
                  <a:pt x="10000" y="369"/>
                </a:cubicBezTo>
                <a:lnTo>
                  <a:pt x="10000" y="9631"/>
                </a:lnTo>
                <a:cubicBezTo>
                  <a:pt x="10000" y="9834"/>
                  <a:pt x="9771" y="10000"/>
                  <a:pt x="9494" y="10000"/>
                </a:cubicBezTo>
                <a:lnTo>
                  <a:pt x="8541" y="10000"/>
                </a:lnTo>
                <a:lnTo>
                  <a:pt x="8080" y="9933"/>
                </a:lnTo>
                <a:lnTo>
                  <a:pt x="7641" y="10000"/>
                </a:lnTo>
                <a:lnTo>
                  <a:pt x="508" y="10000"/>
                </a:lnTo>
                <a:cubicBezTo>
                  <a:pt x="229" y="10000"/>
                  <a:pt x="0" y="9834"/>
                  <a:pt x="0" y="9631"/>
                </a:cubicBezTo>
                <a:lnTo>
                  <a:pt x="0" y="369"/>
                </a:lnTo>
                <a:cubicBezTo>
                  <a:pt x="0" y="166"/>
                  <a:pt x="229" y="0"/>
                  <a:pt x="508" y="0"/>
                </a:cubicBezTo>
                <a:close/>
              </a:path>
            </a:pathLst>
          </a:custGeom>
          <a:blipFill dpi="0" rotWithShape="1">
            <a:blip r:embed="rId3"/>
            <a:srcRect/>
            <a:stretch>
              <a:fillRect/>
            </a:stretch>
          </a:blipFill>
          <a:ln>
            <a:noFill/>
          </a:ln>
        </p:spPr>
        <p:txBody>
          <a:bodyPr/>
          <a:lstStyle/>
          <a:p>
            <a:endParaRPr lang="zh-CN" altLang="en-US"/>
          </a:p>
        </p:txBody>
      </p:sp>
      <p:sp>
        <p:nvSpPr>
          <p:cNvPr id="10" name="Freeform 7">
            <a:extLst>
              <a:ext uri="{FF2B5EF4-FFF2-40B4-BE49-F238E27FC236}">
                <a16:creationId xmlns:a16="http://schemas.microsoft.com/office/drawing/2014/main" id="{861EBB40-BA91-4C8B-86DB-517B14F77100}"/>
              </a:ext>
            </a:extLst>
          </p:cNvPr>
          <p:cNvSpPr>
            <a:spLocks/>
          </p:cNvSpPr>
          <p:nvPr/>
        </p:nvSpPr>
        <p:spPr bwMode="auto">
          <a:xfrm>
            <a:off x="3361301" y="1583392"/>
            <a:ext cx="2584730" cy="1373273"/>
          </a:xfrm>
          <a:custGeom>
            <a:avLst/>
            <a:gdLst>
              <a:gd name="T0" fmla="*/ 222 w 4367"/>
              <a:gd name="T1" fmla="*/ 0 h 6013"/>
              <a:gd name="T2" fmla="*/ 4146 w 4367"/>
              <a:gd name="T3" fmla="*/ 0 h 6013"/>
              <a:gd name="T4" fmla="*/ 4367 w 4367"/>
              <a:gd name="T5" fmla="*/ 222 h 6013"/>
              <a:gd name="T6" fmla="*/ 4367 w 4367"/>
              <a:gd name="T7" fmla="*/ 5791 h 6013"/>
              <a:gd name="T8" fmla="*/ 4146 w 4367"/>
              <a:gd name="T9" fmla="*/ 6013 h 6013"/>
              <a:gd name="T10" fmla="*/ 3730 w 4367"/>
              <a:gd name="T11" fmla="*/ 6013 h 6013"/>
              <a:gd name="T12" fmla="*/ 3533 w 4367"/>
              <a:gd name="T13" fmla="*/ 5672 h 6013"/>
              <a:gd name="T14" fmla="*/ 3337 w 4367"/>
              <a:gd name="T15" fmla="*/ 6013 h 6013"/>
              <a:gd name="T16" fmla="*/ 222 w 4367"/>
              <a:gd name="T17" fmla="*/ 6013 h 6013"/>
              <a:gd name="T18" fmla="*/ 0 w 4367"/>
              <a:gd name="T19" fmla="*/ 5791 h 6013"/>
              <a:gd name="T20" fmla="*/ 0 w 4367"/>
              <a:gd name="T21" fmla="*/ 222 h 6013"/>
              <a:gd name="T22" fmla="*/ 222 w 4367"/>
              <a:gd name="T23" fmla="*/ 0 h 6013"/>
              <a:gd name="connsiteX0" fmla="*/ 508 w 10000"/>
              <a:gd name="connsiteY0" fmla="*/ 0 h 10001"/>
              <a:gd name="connsiteX1" fmla="*/ 9494 w 10000"/>
              <a:gd name="connsiteY1" fmla="*/ 0 h 10001"/>
              <a:gd name="connsiteX2" fmla="*/ 10000 w 10000"/>
              <a:gd name="connsiteY2" fmla="*/ 369 h 10001"/>
              <a:gd name="connsiteX3" fmla="*/ 10000 w 10000"/>
              <a:gd name="connsiteY3" fmla="*/ 9631 h 10001"/>
              <a:gd name="connsiteX4" fmla="*/ 9494 w 10000"/>
              <a:gd name="connsiteY4" fmla="*/ 10000 h 10001"/>
              <a:gd name="connsiteX5" fmla="*/ 8541 w 10000"/>
              <a:gd name="connsiteY5" fmla="*/ 10000 h 10001"/>
              <a:gd name="connsiteX6" fmla="*/ 8090 w 10000"/>
              <a:gd name="connsiteY6" fmla="*/ 10001 h 10001"/>
              <a:gd name="connsiteX7" fmla="*/ 7641 w 10000"/>
              <a:gd name="connsiteY7" fmla="*/ 10000 h 10001"/>
              <a:gd name="connsiteX8" fmla="*/ 508 w 10000"/>
              <a:gd name="connsiteY8" fmla="*/ 10000 h 10001"/>
              <a:gd name="connsiteX9" fmla="*/ 0 w 10000"/>
              <a:gd name="connsiteY9" fmla="*/ 9631 h 10001"/>
              <a:gd name="connsiteX10" fmla="*/ 0 w 10000"/>
              <a:gd name="connsiteY10" fmla="*/ 369 h 10001"/>
              <a:gd name="connsiteX11" fmla="*/ 508 w 10000"/>
              <a:gd name="connsiteY11" fmla="*/ 0 h 1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00" h="10001">
                <a:moveTo>
                  <a:pt x="508" y="0"/>
                </a:moveTo>
                <a:lnTo>
                  <a:pt x="9494" y="0"/>
                </a:lnTo>
                <a:cubicBezTo>
                  <a:pt x="9771" y="0"/>
                  <a:pt x="10000" y="166"/>
                  <a:pt x="10000" y="369"/>
                </a:cubicBezTo>
                <a:lnTo>
                  <a:pt x="10000" y="9631"/>
                </a:lnTo>
                <a:cubicBezTo>
                  <a:pt x="10000" y="9834"/>
                  <a:pt x="9771" y="10000"/>
                  <a:pt x="9494" y="10000"/>
                </a:cubicBezTo>
                <a:lnTo>
                  <a:pt x="8541" y="10000"/>
                </a:lnTo>
                <a:lnTo>
                  <a:pt x="8090" y="10001"/>
                </a:lnTo>
                <a:lnTo>
                  <a:pt x="7641" y="10000"/>
                </a:lnTo>
                <a:lnTo>
                  <a:pt x="508" y="10000"/>
                </a:lnTo>
                <a:cubicBezTo>
                  <a:pt x="229" y="10000"/>
                  <a:pt x="0" y="9834"/>
                  <a:pt x="0" y="9631"/>
                </a:cubicBezTo>
                <a:lnTo>
                  <a:pt x="0" y="369"/>
                </a:lnTo>
                <a:cubicBezTo>
                  <a:pt x="0" y="166"/>
                  <a:pt x="229" y="0"/>
                  <a:pt x="508" y="0"/>
                </a:cubicBezTo>
                <a:close/>
              </a:path>
            </a:pathLst>
          </a:custGeom>
          <a:blipFill dpi="0" rotWithShape="1">
            <a:blip r:embed="rId4"/>
            <a:srcRect/>
            <a:stretch>
              <a:fillRect/>
            </a:stretch>
          </a:blipFill>
          <a:ln>
            <a:noFill/>
          </a:ln>
        </p:spPr>
        <p:txBody>
          <a:bodyPr/>
          <a:lstStyle/>
          <a:p>
            <a:endParaRPr lang="zh-CN" altLang="en-US"/>
          </a:p>
        </p:txBody>
      </p:sp>
      <p:sp>
        <p:nvSpPr>
          <p:cNvPr id="12" name="Freeform 7">
            <a:extLst>
              <a:ext uri="{FF2B5EF4-FFF2-40B4-BE49-F238E27FC236}">
                <a16:creationId xmlns:a16="http://schemas.microsoft.com/office/drawing/2014/main" id="{5369F9D2-592E-432F-89EE-D604A215F5EC}"/>
              </a:ext>
            </a:extLst>
          </p:cNvPr>
          <p:cNvSpPr>
            <a:spLocks/>
          </p:cNvSpPr>
          <p:nvPr/>
        </p:nvSpPr>
        <p:spPr bwMode="auto">
          <a:xfrm>
            <a:off x="6245971" y="1542973"/>
            <a:ext cx="2775838" cy="1431228"/>
          </a:xfrm>
          <a:custGeom>
            <a:avLst/>
            <a:gdLst>
              <a:gd name="T0" fmla="*/ 222 w 4367"/>
              <a:gd name="T1" fmla="*/ 0 h 6013"/>
              <a:gd name="T2" fmla="*/ 4146 w 4367"/>
              <a:gd name="T3" fmla="*/ 0 h 6013"/>
              <a:gd name="T4" fmla="*/ 4367 w 4367"/>
              <a:gd name="T5" fmla="*/ 222 h 6013"/>
              <a:gd name="T6" fmla="*/ 4367 w 4367"/>
              <a:gd name="T7" fmla="*/ 5791 h 6013"/>
              <a:gd name="T8" fmla="*/ 4146 w 4367"/>
              <a:gd name="T9" fmla="*/ 6013 h 6013"/>
              <a:gd name="T10" fmla="*/ 3730 w 4367"/>
              <a:gd name="T11" fmla="*/ 6013 h 6013"/>
              <a:gd name="T12" fmla="*/ 3533 w 4367"/>
              <a:gd name="T13" fmla="*/ 5672 h 6013"/>
              <a:gd name="T14" fmla="*/ 3337 w 4367"/>
              <a:gd name="T15" fmla="*/ 6013 h 6013"/>
              <a:gd name="T16" fmla="*/ 222 w 4367"/>
              <a:gd name="T17" fmla="*/ 6013 h 6013"/>
              <a:gd name="T18" fmla="*/ 0 w 4367"/>
              <a:gd name="T19" fmla="*/ 5791 h 6013"/>
              <a:gd name="T20" fmla="*/ 0 w 4367"/>
              <a:gd name="T21" fmla="*/ 222 h 6013"/>
              <a:gd name="T22" fmla="*/ 222 w 4367"/>
              <a:gd name="T23" fmla="*/ 0 h 6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5"/>
            <a:srcRect/>
            <a:stretch>
              <a:fillRect/>
            </a:stretch>
          </a:blipFill>
          <a:ln>
            <a:noFill/>
          </a:ln>
        </p:spPr>
        <p:txBody>
          <a:bodyPr/>
          <a:lstStyle/>
          <a:p>
            <a:endParaRPr lang="zh-CN" altLang="en-US"/>
          </a:p>
        </p:txBody>
      </p:sp>
    </p:spTree>
    <p:extLst>
      <p:ext uri="{BB962C8B-B14F-4D97-AF65-F5344CB8AC3E}">
        <p14:creationId xmlns:p14="http://schemas.microsoft.com/office/powerpoint/2010/main" val="1442922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72DFC6EF-FA2C-4552-B261-5C663FF2B9EE}"/>
              </a:ext>
            </a:extLst>
          </p:cNvPr>
          <p:cNvSpPr>
            <a:spLocks noChangeArrowheads="1"/>
          </p:cNvSpPr>
          <p:nvPr/>
        </p:nvSpPr>
        <p:spPr bwMode="auto">
          <a:xfrm>
            <a:off x="196947" y="2244725"/>
            <a:ext cx="9397219" cy="2443163"/>
          </a:xfrm>
          <a:prstGeom prst="rect">
            <a:avLst/>
          </a:prstGeom>
          <a:solidFill>
            <a:schemeClr val="bg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5" name="Freeform 5">
            <a:extLst>
              <a:ext uri="{FF2B5EF4-FFF2-40B4-BE49-F238E27FC236}">
                <a16:creationId xmlns:a16="http://schemas.microsoft.com/office/drawing/2014/main" id="{269D7BEC-2906-440C-813D-CF9712FB32CE}"/>
              </a:ext>
            </a:extLst>
          </p:cNvPr>
          <p:cNvSpPr>
            <a:spLocks/>
          </p:cNvSpPr>
          <p:nvPr/>
        </p:nvSpPr>
        <p:spPr bwMode="auto">
          <a:xfrm>
            <a:off x="771435" y="1754981"/>
            <a:ext cx="2936875" cy="487362"/>
          </a:xfrm>
          <a:custGeom>
            <a:avLst/>
            <a:gdLst>
              <a:gd name="T0" fmla="*/ 275 w 3851"/>
              <a:gd name="T1" fmla="*/ 0 h 633"/>
              <a:gd name="T2" fmla="*/ 3575 w 3851"/>
              <a:gd name="T3" fmla="*/ 0 h 633"/>
              <a:gd name="T4" fmla="*/ 3851 w 3851"/>
              <a:gd name="T5" fmla="*/ 633 h 633"/>
              <a:gd name="T6" fmla="*/ 0 w 3851"/>
              <a:gd name="T7" fmla="*/ 633 h 633"/>
              <a:gd name="T8" fmla="*/ 275 w 3851"/>
              <a:gd name="T9" fmla="*/ 0 h 633"/>
            </a:gdLst>
            <a:ahLst/>
            <a:cxnLst>
              <a:cxn ang="0">
                <a:pos x="T0" y="T1"/>
              </a:cxn>
              <a:cxn ang="0">
                <a:pos x="T2" y="T3"/>
              </a:cxn>
              <a:cxn ang="0">
                <a:pos x="T4" y="T5"/>
              </a:cxn>
              <a:cxn ang="0">
                <a:pos x="T6" y="T7"/>
              </a:cxn>
              <a:cxn ang="0">
                <a:pos x="T8" y="T9"/>
              </a:cxn>
            </a:cxnLst>
            <a:rect l="0" t="0" r="r" b="b"/>
            <a:pathLst>
              <a:path w="3851" h="633">
                <a:moveTo>
                  <a:pt x="275" y="0"/>
                </a:moveTo>
                <a:lnTo>
                  <a:pt x="3575" y="0"/>
                </a:lnTo>
                <a:lnTo>
                  <a:pt x="3851" y="633"/>
                </a:lnTo>
                <a:lnTo>
                  <a:pt x="0" y="633"/>
                </a:lnTo>
                <a:lnTo>
                  <a:pt x="275" y="0"/>
                </a:lnTo>
                <a:close/>
              </a:path>
            </a:pathLst>
          </a:custGeom>
          <a:solidFill>
            <a:schemeClr val="accent6"/>
          </a:solidFill>
          <a:ln>
            <a:noFill/>
          </a:ln>
        </p:spPr>
        <p:txBody>
          <a:bodyPr/>
          <a:lstStyle/>
          <a:p>
            <a:endParaRPr lang="zh-CN" altLang="en-US"/>
          </a:p>
        </p:txBody>
      </p:sp>
      <p:sp>
        <p:nvSpPr>
          <p:cNvPr id="14" name="Rectangle 7">
            <a:extLst>
              <a:ext uri="{FF2B5EF4-FFF2-40B4-BE49-F238E27FC236}">
                <a16:creationId xmlns:a16="http://schemas.microsoft.com/office/drawing/2014/main" id="{9E762EF6-E51B-43F8-A4EF-A52CA70334DD}"/>
              </a:ext>
            </a:extLst>
          </p:cNvPr>
          <p:cNvSpPr>
            <a:spLocks noChangeArrowheads="1"/>
          </p:cNvSpPr>
          <p:nvPr/>
        </p:nvSpPr>
        <p:spPr bwMode="auto">
          <a:xfrm>
            <a:off x="982662" y="1754188"/>
            <a:ext cx="2514600" cy="2687637"/>
          </a:xfrm>
          <a:prstGeom prst="rect">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Box 26">
            <a:extLst>
              <a:ext uri="{FF2B5EF4-FFF2-40B4-BE49-F238E27FC236}">
                <a16:creationId xmlns:a16="http://schemas.microsoft.com/office/drawing/2014/main" id="{6EE72C13-1C96-436F-9A15-8F48DCADFA6A}"/>
              </a:ext>
            </a:extLst>
          </p:cNvPr>
          <p:cNvSpPr txBox="1">
            <a:spLocks noChangeArrowheads="1"/>
          </p:cNvSpPr>
          <p:nvPr/>
        </p:nvSpPr>
        <p:spPr bwMode="auto">
          <a:xfrm>
            <a:off x="1198563" y="2244725"/>
            <a:ext cx="208262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2000" b="1" dirty="0">
                <a:solidFill>
                  <a:srgbClr val="FFFFFF"/>
                </a:solidFill>
                <a:latin typeface="微软雅黑" panose="020B0503020204020204" pitchFamily="34" charset="-122"/>
                <a:ea typeface="微软雅黑" panose="020B0503020204020204" pitchFamily="34" charset="-122"/>
              </a:rPr>
              <a:t>06</a:t>
            </a:r>
            <a:endParaRPr lang="zh-CN" altLang="en-US" sz="12000" b="1" dirty="0">
              <a:solidFill>
                <a:srgbClr val="FFFFFF"/>
              </a:solidFill>
              <a:latin typeface="微软雅黑" panose="020B0503020204020204" pitchFamily="34" charset="-122"/>
              <a:ea typeface="微软雅黑" panose="020B0503020204020204" pitchFamily="34" charset="-122"/>
            </a:endParaRPr>
          </a:p>
        </p:txBody>
      </p:sp>
      <p:sp>
        <p:nvSpPr>
          <p:cNvPr id="19" name="TextBox 25">
            <a:extLst>
              <a:ext uri="{FF2B5EF4-FFF2-40B4-BE49-F238E27FC236}">
                <a16:creationId xmlns:a16="http://schemas.microsoft.com/office/drawing/2014/main" id="{8C08D3EC-EF24-4176-8408-9EF1AA273169}"/>
              </a:ext>
            </a:extLst>
          </p:cNvPr>
          <p:cNvSpPr txBox="1">
            <a:spLocks noChangeArrowheads="1"/>
          </p:cNvSpPr>
          <p:nvPr/>
        </p:nvSpPr>
        <p:spPr bwMode="auto">
          <a:xfrm>
            <a:off x="3708310" y="2552501"/>
            <a:ext cx="609708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4000" b="1" dirty="0">
                <a:solidFill>
                  <a:schemeClr val="accent1"/>
                </a:solidFill>
                <a:latin typeface="微软雅黑" panose="020B0503020204020204" pitchFamily="34" charset="-122"/>
                <a:ea typeface="微软雅黑" panose="020B0503020204020204" pitchFamily="34" charset="-122"/>
              </a:rPr>
              <a:t>Q &amp; A Session</a:t>
            </a:r>
          </a:p>
        </p:txBody>
      </p:sp>
    </p:spTree>
    <p:extLst>
      <p:ext uri="{BB962C8B-B14F-4D97-AF65-F5344CB8AC3E}">
        <p14:creationId xmlns:p14="http://schemas.microsoft.com/office/powerpoint/2010/main" val="9036886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42C95491-5250-446A-B795-FEACEA015ECE}"/>
              </a:ext>
            </a:extLst>
          </p:cNvPr>
          <p:cNvSpPr>
            <a:spLocks noChangeArrowheads="1"/>
          </p:cNvSpPr>
          <p:nvPr/>
        </p:nvSpPr>
        <p:spPr bwMode="auto">
          <a:xfrm>
            <a:off x="367039" y="2293144"/>
            <a:ext cx="9324110" cy="1461438"/>
          </a:xfrm>
          <a:prstGeom prst="rect">
            <a:avLst/>
          </a:prstGeom>
          <a:solidFill>
            <a:schemeClr val="accent5"/>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pPr>
            <a:endParaRPr lang="zh-CN" altLang="en-US" dirty="0"/>
          </a:p>
        </p:txBody>
      </p:sp>
      <p:sp>
        <p:nvSpPr>
          <p:cNvPr id="13" name="Rectangle 3">
            <a:extLst>
              <a:ext uri="{FF2B5EF4-FFF2-40B4-BE49-F238E27FC236}">
                <a16:creationId xmlns:a16="http://schemas.microsoft.com/office/drawing/2014/main" id="{5C669B3C-E8CF-4258-ADBA-E8D17532FFDA}"/>
              </a:ext>
            </a:extLst>
          </p:cNvPr>
          <p:cNvSpPr txBox="1">
            <a:spLocks noChangeArrowheads="1"/>
          </p:cNvSpPr>
          <p:nvPr/>
        </p:nvSpPr>
        <p:spPr bwMode="auto">
          <a:xfrm>
            <a:off x="2236764" y="2551609"/>
            <a:ext cx="5205045" cy="877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dist" eaLnBrk="1" hangingPunct="1"/>
            <a:r>
              <a:rPr lang="zh-CN" altLang="en-US" sz="70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Thank </a:t>
            </a:r>
            <a:r>
              <a:rPr lang="en-US" altLang="zh-CN" sz="70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Y</a:t>
            </a:r>
            <a:r>
              <a:rPr lang="zh-CN" altLang="en-US" sz="70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ou</a:t>
            </a:r>
            <a:r>
              <a:rPr lang="en-US" altLang="zh-CN" sz="70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a:t>
            </a:r>
            <a:endParaRPr lang="zh-CN" altLang="en-US" sz="70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endParaRPr>
          </a:p>
        </p:txBody>
      </p:sp>
      <p:sp>
        <p:nvSpPr>
          <p:cNvPr id="18" name="等腰三角形 18"/>
          <p:cNvSpPr/>
          <p:nvPr/>
        </p:nvSpPr>
        <p:spPr>
          <a:xfrm flipV="1">
            <a:off x="7877847" y="3754582"/>
            <a:ext cx="1813302" cy="403776"/>
          </a:xfrm>
          <a:prstGeom prst="triangle">
            <a:avLst>
              <a:gd name="adj" fmla="val 0"/>
            </a:avLst>
          </a:prstGeom>
          <a:solidFill>
            <a:schemeClr val="accent6"/>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srgbClr val="FFFFFF"/>
              </a:solidFill>
              <a:effectLst/>
              <a:uLnTx/>
              <a:uFillTx/>
              <a:latin typeface="ADELE" panose="02000000000000000000" pitchFamily="2" charset="0"/>
              <a:ea typeface="微软雅黑"/>
              <a:cs typeface="+mn-cs"/>
            </a:endParaRPr>
          </a:p>
        </p:txBody>
      </p:sp>
      <p:sp>
        <p:nvSpPr>
          <p:cNvPr id="19" name="等腰三角形 17"/>
          <p:cNvSpPr/>
          <p:nvPr/>
        </p:nvSpPr>
        <p:spPr>
          <a:xfrm flipH="1">
            <a:off x="367039" y="1884538"/>
            <a:ext cx="2051969" cy="403776"/>
          </a:xfrm>
          <a:prstGeom prst="triangle">
            <a:avLst>
              <a:gd name="adj" fmla="val 0"/>
            </a:avLst>
          </a:prstGeom>
          <a:solidFill>
            <a:schemeClr val="accent6"/>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377"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srgbClr val="FFFFFF"/>
              </a:solidFill>
              <a:effectLst/>
              <a:uLnTx/>
              <a:uFillTx/>
              <a:latin typeface="ADELE" panose="02000000000000000000" pitchFamily="2" charset="0"/>
              <a:ea typeface="微软雅黑"/>
              <a:cs typeface="+mn-cs"/>
            </a:endParaRPr>
          </a:p>
        </p:txBody>
      </p:sp>
    </p:spTree>
    <p:extLst>
      <p:ext uri="{BB962C8B-B14F-4D97-AF65-F5344CB8AC3E}">
        <p14:creationId xmlns:p14="http://schemas.microsoft.com/office/powerpoint/2010/main" val="139325331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72DFC6EF-FA2C-4552-B261-5C663FF2B9EE}"/>
              </a:ext>
            </a:extLst>
          </p:cNvPr>
          <p:cNvSpPr>
            <a:spLocks noChangeArrowheads="1"/>
          </p:cNvSpPr>
          <p:nvPr/>
        </p:nvSpPr>
        <p:spPr bwMode="auto">
          <a:xfrm>
            <a:off x="196947" y="2244725"/>
            <a:ext cx="9397219" cy="2443163"/>
          </a:xfrm>
          <a:prstGeom prst="rect">
            <a:avLst/>
          </a:prstGeom>
          <a:solidFill>
            <a:schemeClr val="bg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5" name="Freeform 5">
            <a:extLst>
              <a:ext uri="{FF2B5EF4-FFF2-40B4-BE49-F238E27FC236}">
                <a16:creationId xmlns:a16="http://schemas.microsoft.com/office/drawing/2014/main" id="{269D7BEC-2906-440C-813D-CF9712FB32CE}"/>
              </a:ext>
            </a:extLst>
          </p:cNvPr>
          <p:cNvSpPr>
            <a:spLocks/>
          </p:cNvSpPr>
          <p:nvPr/>
        </p:nvSpPr>
        <p:spPr bwMode="auto">
          <a:xfrm>
            <a:off x="771435" y="1754981"/>
            <a:ext cx="2936875" cy="487362"/>
          </a:xfrm>
          <a:custGeom>
            <a:avLst/>
            <a:gdLst>
              <a:gd name="T0" fmla="*/ 275 w 3851"/>
              <a:gd name="T1" fmla="*/ 0 h 633"/>
              <a:gd name="T2" fmla="*/ 3575 w 3851"/>
              <a:gd name="T3" fmla="*/ 0 h 633"/>
              <a:gd name="T4" fmla="*/ 3851 w 3851"/>
              <a:gd name="T5" fmla="*/ 633 h 633"/>
              <a:gd name="T6" fmla="*/ 0 w 3851"/>
              <a:gd name="T7" fmla="*/ 633 h 633"/>
              <a:gd name="T8" fmla="*/ 275 w 3851"/>
              <a:gd name="T9" fmla="*/ 0 h 633"/>
            </a:gdLst>
            <a:ahLst/>
            <a:cxnLst>
              <a:cxn ang="0">
                <a:pos x="T0" y="T1"/>
              </a:cxn>
              <a:cxn ang="0">
                <a:pos x="T2" y="T3"/>
              </a:cxn>
              <a:cxn ang="0">
                <a:pos x="T4" y="T5"/>
              </a:cxn>
              <a:cxn ang="0">
                <a:pos x="T6" y="T7"/>
              </a:cxn>
              <a:cxn ang="0">
                <a:pos x="T8" y="T9"/>
              </a:cxn>
            </a:cxnLst>
            <a:rect l="0" t="0" r="r" b="b"/>
            <a:pathLst>
              <a:path w="3851" h="633">
                <a:moveTo>
                  <a:pt x="275" y="0"/>
                </a:moveTo>
                <a:lnTo>
                  <a:pt x="3575" y="0"/>
                </a:lnTo>
                <a:lnTo>
                  <a:pt x="3851" y="633"/>
                </a:lnTo>
                <a:lnTo>
                  <a:pt x="0" y="633"/>
                </a:lnTo>
                <a:lnTo>
                  <a:pt x="275" y="0"/>
                </a:lnTo>
                <a:close/>
              </a:path>
            </a:pathLst>
          </a:custGeom>
          <a:solidFill>
            <a:schemeClr val="accent6"/>
          </a:solidFill>
          <a:ln>
            <a:noFill/>
          </a:ln>
        </p:spPr>
        <p:txBody>
          <a:bodyPr/>
          <a:lstStyle/>
          <a:p>
            <a:endParaRPr lang="zh-CN" altLang="en-US"/>
          </a:p>
        </p:txBody>
      </p:sp>
      <p:sp>
        <p:nvSpPr>
          <p:cNvPr id="14" name="Rectangle 7">
            <a:extLst>
              <a:ext uri="{FF2B5EF4-FFF2-40B4-BE49-F238E27FC236}">
                <a16:creationId xmlns:a16="http://schemas.microsoft.com/office/drawing/2014/main" id="{9E762EF6-E51B-43F8-A4EF-A52CA70334DD}"/>
              </a:ext>
            </a:extLst>
          </p:cNvPr>
          <p:cNvSpPr>
            <a:spLocks noChangeArrowheads="1"/>
          </p:cNvSpPr>
          <p:nvPr/>
        </p:nvSpPr>
        <p:spPr bwMode="auto">
          <a:xfrm>
            <a:off x="982662" y="1754188"/>
            <a:ext cx="2514600" cy="2687637"/>
          </a:xfrm>
          <a:prstGeom prst="rect">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Box 26">
            <a:extLst>
              <a:ext uri="{FF2B5EF4-FFF2-40B4-BE49-F238E27FC236}">
                <a16:creationId xmlns:a16="http://schemas.microsoft.com/office/drawing/2014/main" id="{6EE72C13-1C96-436F-9A15-8F48DCADFA6A}"/>
              </a:ext>
            </a:extLst>
          </p:cNvPr>
          <p:cNvSpPr txBox="1">
            <a:spLocks noChangeArrowheads="1"/>
          </p:cNvSpPr>
          <p:nvPr/>
        </p:nvSpPr>
        <p:spPr bwMode="auto">
          <a:xfrm>
            <a:off x="1198563" y="2244725"/>
            <a:ext cx="208262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2000" b="1" dirty="0">
                <a:solidFill>
                  <a:srgbClr val="FFFFFF"/>
                </a:solidFill>
                <a:latin typeface="微软雅黑" panose="020B0503020204020204" pitchFamily="34" charset="-122"/>
                <a:ea typeface="微软雅黑" panose="020B0503020204020204" pitchFamily="34" charset="-122"/>
              </a:rPr>
              <a:t>01</a:t>
            </a:r>
            <a:endParaRPr lang="zh-CN" altLang="en-US" sz="12000" b="1" dirty="0">
              <a:solidFill>
                <a:srgbClr val="FFFFFF"/>
              </a:solidFill>
              <a:latin typeface="微软雅黑" panose="020B0503020204020204" pitchFamily="34" charset="-122"/>
              <a:ea typeface="微软雅黑" panose="020B0503020204020204" pitchFamily="34" charset="-122"/>
            </a:endParaRPr>
          </a:p>
        </p:txBody>
      </p:sp>
      <p:sp>
        <p:nvSpPr>
          <p:cNvPr id="19" name="TextBox 25">
            <a:extLst>
              <a:ext uri="{FF2B5EF4-FFF2-40B4-BE49-F238E27FC236}">
                <a16:creationId xmlns:a16="http://schemas.microsoft.com/office/drawing/2014/main" id="{8C08D3EC-EF24-4176-8408-9EF1AA273169}"/>
              </a:ext>
            </a:extLst>
          </p:cNvPr>
          <p:cNvSpPr txBox="1">
            <a:spLocks noChangeArrowheads="1"/>
          </p:cNvSpPr>
          <p:nvPr/>
        </p:nvSpPr>
        <p:spPr bwMode="auto">
          <a:xfrm>
            <a:off x="3779835" y="2505670"/>
            <a:ext cx="5814331"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3800" b="1" dirty="0">
                <a:solidFill>
                  <a:schemeClr val="accent1"/>
                </a:solidFill>
                <a:latin typeface="微软雅黑" panose="020B0503020204020204" pitchFamily="34" charset="-122"/>
                <a:ea typeface="微软雅黑" panose="020B0503020204020204" pitchFamily="34" charset="-122"/>
              </a:rPr>
              <a:t>Reliance Cotton Spinning Mills Limited (RCSML) Introduction</a:t>
            </a:r>
            <a:endParaRPr lang="en-US" altLang="zh-CN" sz="3800" b="1"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77655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矩形 58"/>
          <p:cNvSpPr/>
          <p:nvPr/>
        </p:nvSpPr>
        <p:spPr>
          <a:xfrm>
            <a:off x="326313" y="2372826"/>
            <a:ext cx="2184619" cy="2455659"/>
          </a:xfrm>
          <a:prstGeom prst="rect">
            <a:avLst/>
          </a:prstGeom>
          <a:blipFill dpi="0" rotWithShape="1">
            <a:blip r:embed="rId3"/>
            <a:srcRect/>
            <a:stretch>
              <a:fillRect t="-1837" b="-1837"/>
            </a:stretch>
          </a:blipFill>
          <a:ln w="63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p>
        </p:txBody>
      </p:sp>
      <p:sp>
        <p:nvSpPr>
          <p:cNvPr id="21" name="TextBox 5"/>
          <p:cNvSpPr txBox="1"/>
          <p:nvPr/>
        </p:nvSpPr>
        <p:spPr>
          <a:xfrm>
            <a:off x="311565" y="6104067"/>
            <a:ext cx="7420436" cy="325858"/>
          </a:xfrm>
          <a:prstGeom prst="rect">
            <a:avLst/>
          </a:prstGeom>
          <a:noFill/>
        </p:spPr>
        <p:txBody>
          <a:bodyPr wrap="square" lIns="0" tIns="0" rIns="0" bIns="0" rtlCol="0">
            <a:spAutoFit/>
          </a:bodyPr>
          <a:lstStyle>
            <a:defPPr>
              <a:defRPr lang="zh-CN"/>
            </a:defPPr>
            <a:lvl1pPr algn="just">
              <a:lnSpc>
                <a:spcPts val="1300"/>
              </a:lnSpc>
              <a:defRPr sz="900">
                <a:solidFill>
                  <a:schemeClr val="tx1">
                    <a:lumMod val="65000"/>
                    <a:lumOff val="35000"/>
                  </a:schemeClr>
                </a:solidFill>
                <a:latin typeface="微软雅黑" panose="020B0503020204020204" pitchFamily="34" charset="-122"/>
                <a:ea typeface="微软雅黑" panose="020B0503020204020204" pitchFamily="34" charset="-122"/>
              </a:defRPr>
            </a:lvl1pPr>
          </a:lstStyle>
          <a:p>
            <a:pPr algn="ctr">
              <a:lnSpc>
                <a:spcPct val="150000"/>
              </a:lnSpc>
            </a:pPr>
            <a:r>
              <a:rPr lang="en-US" altLang="zh-CN" sz="1600" dirty="0">
                <a:solidFill>
                  <a:schemeClr val="tx1"/>
                </a:solidFill>
              </a:rPr>
              <a:t>Total installed capacity of 59,232 Spindles (44,590,590 Lbs.)</a:t>
            </a:r>
          </a:p>
        </p:txBody>
      </p:sp>
      <p:grpSp>
        <p:nvGrpSpPr>
          <p:cNvPr id="25" name="组合 13"/>
          <p:cNvGrpSpPr/>
          <p:nvPr/>
        </p:nvGrpSpPr>
        <p:grpSpPr>
          <a:xfrm>
            <a:off x="326313" y="5389822"/>
            <a:ext cx="2074761" cy="349460"/>
            <a:chOff x="2785983" y="1494758"/>
            <a:chExt cx="1670727" cy="312165"/>
          </a:xfrm>
        </p:grpSpPr>
        <p:sp>
          <p:nvSpPr>
            <p:cNvPr id="26" name="圆角矩形 67"/>
            <p:cNvSpPr/>
            <p:nvPr/>
          </p:nvSpPr>
          <p:spPr>
            <a:xfrm>
              <a:off x="2785983" y="1494758"/>
              <a:ext cx="1670727" cy="312165"/>
            </a:xfrm>
            <a:prstGeom prst="roundRect">
              <a:avLst>
                <a:gd name="adj" fmla="val 0"/>
              </a:avLst>
            </a:prstGeom>
            <a:blipFill dpi="0" rotWithShape="1">
              <a:blip r:embed="rId4">
                <a:extLst>
                  <a:ext uri="{28A0092B-C50C-407E-A947-70E740481C1C}">
                    <a14:useLocalDpi xmlns:a14="http://schemas.microsoft.com/office/drawing/2010/main" val="0"/>
                  </a:ext>
                </a:extLst>
              </a:blip>
              <a:srcRect/>
              <a:stretch>
                <a:fillRect t="-12354" b="-12354"/>
              </a:stretch>
            </a:bli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7" name="矩形 69"/>
            <p:cNvSpPr>
              <a:spLocks noChangeArrowheads="1"/>
            </p:cNvSpPr>
            <p:nvPr/>
          </p:nvSpPr>
          <p:spPr bwMode="auto">
            <a:xfrm>
              <a:off x="3063464" y="1538377"/>
              <a:ext cx="1115764" cy="22492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gn="ctr">
                <a:lnSpc>
                  <a:spcPct val="150000"/>
                </a:lnSpc>
              </a:pPr>
              <a:r>
                <a:rPr lang="en-US" altLang="zh-CN" sz="1400" b="1" cap="all" dirty="0">
                  <a:solidFill>
                    <a:schemeClr val="bg1"/>
                  </a:solidFill>
                  <a:latin typeface="微软雅黑" panose="020B0503020204020204" pitchFamily="34" charset="-122"/>
                  <a:ea typeface="微软雅黑" panose="020B0503020204020204" pitchFamily="34" charset="-122"/>
                  <a:cs typeface="+mj-cs"/>
                </a:rPr>
                <a:t>YARN</a:t>
              </a:r>
            </a:p>
          </p:txBody>
        </p:sp>
      </p:grpSp>
      <p:grpSp>
        <p:nvGrpSpPr>
          <p:cNvPr id="28" name="组合 14"/>
          <p:cNvGrpSpPr/>
          <p:nvPr/>
        </p:nvGrpSpPr>
        <p:grpSpPr>
          <a:xfrm>
            <a:off x="5677569" y="5361972"/>
            <a:ext cx="2069180" cy="377310"/>
            <a:chOff x="4752672" y="1494758"/>
            <a:chExt cx="1670727" cy="312165"/>
          </a:xfrm>
        </p:grpSpPr>
        <p:sp>
          <p:nvSpPr>
            <p:cNvPr id="29" name="圆角矩形 70"/>
            <p:cNvSpPr/>
            <p:nvPr/>
          </p:nvSpPr>
          <p:spPr>
            <a:xfrm>
              <a:off x="4752672" y="1494758"/>
              <a:ext cx="1670727" cy="312165"/>
            </a:xfrm>
            <a:prstGeom prst="roundRect">
              <a:avLst>
                <a:gd name="adj" fmla="val 0"/>
              </a:avLst>
            </a:prstGeom>
            <a:blipFill dpi="0" rotWithShape="1">
              <a:blip r:embed="rId5">
                <a:extLst>
                  <a:ext uri="{28A0092B-C50C-407E-A947-70E740481C1C}">
                    <a14:useLocalDpi xmlns:a14="http://schemas.microsoft.com/office/drawing/2010/main" val="0"/>
                  </a:ext>
                </a:extLst>
              </a:blip>
              <a:srcRect/>
              <a:stretch>
                <a:fillRect/>
              </a:stretch>
            </a:bli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30" name="矩形 72"/>
            <p:cNvSpPr>
              <a:spLocks noChangeArrowheads="1"/>
            </p:cNvSpPr>
            <p:nvPr/>
          </p:nvSpPr>
          <p:spPr bwMode="auto">
            <a:xfrm>
              <a:off x="4774270" y="1534656"/>
              <a:ext cx="1639543" cy="22341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gn="ctr">
                <a:lnSpc>
                  <a:spcPct val="150000"/>
                </a:lnSpc>
              </a:pPr>
              <a:r>
                <a:rPr lang="en-US" sz="1400" b="1" dirty="0">
                  <a:solidFill>
                    <a:schemeClr val="bg1"/>
                  </a:solidFill>
                  <a:latin typeface="Arial" panose="020B0604020202020204" pitchFamily="34" charset="0"/>
                  <a:cs typeface="Arial" panose="020B0604020202020204" pitchFamily="34" charset="0"/>
                </a:rPr>
                <a:t>Mélange Yarn</a:t>
              </a:r>
              <a:endParaRPr lang="en-US" altLang="zh-CN" sz="1400" b="1" cap="all" dirty="0">
                <a:solidFill>
                  <a:schemeClr val="bg1"/>
                </a:solidFill>
                <a:latin typeface="微软雅黑" panose="020B0503020204020204" pitchFamily="34" charset="-122"/>
                <a:ea typeface="微软雅黑" panose="020B0503020204020204" pitchFamily="34" charset="-122"/>
                <a:cs typeface="+mj-cs"/>
              </a:endParaRPr>
            </a:p>
          </p:txBody>
        </p:sp>
      </p:grpSp>
      <p:grpSp>
        <p:nvGrpSpPr>
          <p:cNvPr id="31" name="组合 15"/>
          <p:cNvGrpSpPr/>
          <p:nvPr/>
        </p:nvGrpSpPr>
        <p:grpSpPr>
          <a:xfrm>
            <a:off x="3031252" y="5391026"/>
            <a:ext cx="2074761" cy="356664"/>
            <a:chOff x="603196" y="3180076"/>
            <a:chExt cx="1670727" cy="312165"/>
          </a:xfrm>
        </p:grpSpPr>
        <p:sp>
          <p:nvSpPr>
            <p:cNvPr id="32" name="圆角矩形 76"/>
            <p:cNvSpPr/>
            <p:nvPr/>
          </p:nvSpPr>
          <p:spPr>
            <a:xfrm>
              <a:off x="603196" y="3180076"/>
              <a:ext cx="1670727" cy="312165"/>
            </a:xfrm>
            <a:prstGeom prst="roundRect">
              <a:avLst>
                <a:gd name="adj" fmla="val 0"/>
              </a:avLst>
            </a:prstGeom>
            <a:blipFill dpi="0" rotWithShape="1">
              <a:blip r:embed="rId6">
                <a:extLst>
                  <a:ext uri="{28A0092B-C50C-407E-A947-70E740481C1C}">
                    <a14:useLocalDpi xmlns:a14="http://schemas.microsoft.com/office/drawing/2010/main" val="0"/>
                  </a:ext>
                </a:extLst>
              </a:blip>
              <a:srcRect/>
              <a:stretch>
                <a:fillRect t="-17397" b="-17397"/>
              </a:stretch>
            </a:blip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altLang="zh-CN" sz="1400" b="1" cap="all" dirty="0">
                  <a:solidFill>
                    <a:schemeClr val="bg1"/>
                  </a:solidFill>
                  <a:latin typeface="微软雅黑" panose="020B0503020204020204" pitchFamily="34" charset="-122"/>
                  <a:ea typeface="微软雅黑" panose="020B0503020204020204" pitchFamily="34" charset="-122"/>
                  <a:cs typeface="+mj-cs"/>
                </a:rPr>
                <a:t>PC Yarn</a:t>
              </a:r>
              <a:endParaRPr lang="zh-CN" altLang="en-US" sz="1400" b="1" cap="all" dirty="0">
                <a:solidFill>
                  <a:schemeClr val="bg1"/>
                </a:solidFill>
                <a:latin typeface="微软雅黑" panose="020B0503020204020204" pitchFamily="34" charset="-122"/>
                <a:ea typeface="微软雅黑" panose="020B0503020204020204" pitchFamily="34" charset="-122"/>
                <a:cs typeface="+mj-cs"/>
              </a:endParaRPr>
            </a:p>
          </p:txBody>
        </p:sp>
        <p:sp>
          <p:nvSpPr>
            <p:cNvPr id="33" name="矩形 78"/>
            <p:cNvSpPr>
              <a:spLocks noChangeArrowheads="1"/>
            </p:cNvSpPr>
            <p:nvPr/>
          </p:nvSpPr>
          <p:spPr bwMode="auto">
            <a:xfrm>
              <a:off x="718381" y="3249157"/>
              <a:ext cx="1115764" cy="22492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gn="ctr"/>
              <a:endParaRPr lang="en-US" altLang="zh-CN" sz="1400" b="1" cap="all" dirty="0">
                <a:solidFill>
                  <a:schemeClr val="bg1"/>
                </a:solidFill>
                <a:latin typeface="微软雅黑" panose="020B0503020204020204" pitchFamily="34" charset="-122"/>
                <a:ea typeface="微软雅黑" panose="020B0503020204020204" pitchFamily="34" charset="-122"/>
                <a:cs typeface="+mj-cs"/>
              </a:endParaRPr>
            </a:p>
          </p:txBody>
        </p:sp>
      </p:grpSp>
      <p:sp>
        <p:nvSpPr>
          <p:cNvPr id="64" name="TextBox 63"/>
          <p:cNvSpPr txBox="1"/>
          <p:nvPr/>
        </p:nvSpPr>
        <p:spPr>
          <a:xfrm>
            <a:off x="161041" y="1238064"/>
            <a:ext cx="8589064" cy="1246495"/>
          </a:xfrm>
          <a:prstGeom prst="rect">
            <a:avLst/>
          </a:prstGeom>
          <a:noFill/>
        </p:spPr>
        <p:txBody>
          <a:bodyPr wrap="square" rtlCol="0">
            <a:spAutoFit/>
          </a:bodyPr>
          <a:lstStyle/>
          <a:p>
            <a:pPr algn="just"/>
            <a:r>
              <a:rPr lang="en-US" sz="1500" dirty="0">
                <a:solidFill>
                  <a:schemeClr val="tx1">
                    <a:lumMod val="65000"/>
                    <a:lumOff val="35000"/>
                  </a:schemeClr>
                </a:solidFill>
                <a:latin typeface="Arial" panose="020B0604020202020204" pitchFamily="34" charset="0"/>
                <a:cs typeface="Arial" panose="020B0604020202020204" pitchFamily="34" charset="0"/>
              </a:rPr>
              <a:t>Reliance Cotton Spinning Mills Limited (RCSML) was incorporated in Pakistan on 13 June 1990 as a public limited company. The shares of the company are listed on Pakistan Stock Exchange. RCSML is principally engaged in manufacturing and sales of Cotton Yarn, PC Yarn and Mélange Yarn.</a:t>
            </a:r>
          </a:p>
          <a:p>
            <a:pPr algn="just"/>
            <a:endParaRPr lang="en-US" sz="15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8" name="Rounded Rectangle 67"/>
          <p:cNvSpPr/>
          <p:nvPr/>
        </p:nvSpPr>
        <p:spPr>
          <a:xfrm>
            <a:off x="203244" y="411878"/>
            <a:ext cx="4818924" cy="726900"/>
          </a:xfrm>
          <a:prstGeom prst="roundRect">
            <a:avLst/>
          </a:prstGeom>
          <a:solidFill>
            <a:schemeClr val="accent6"/>
          </a:solidFill>
          <a:ln>
            <a:noFill/>
          </a:ln>
        </p:spPr>
        <p:txBody>
          <a:bodyPr/>
          <a:lstStyle/>
          <a:p>
            <a:pPr algn="ctr"/>
            <a:r>
              <a:rPr lang="en-US" sz="3500" b="1" dirty="0">
                <a:solidFill>
                  <a:schemeClr val="bg1"/>
                </a:solidFill>
              </a:rPr>
              <a:t>RCSML - Introduction</a:t>
            </a:r>
          </a:p>
        </p:txBody>
      </p:sp>
      <p:pic>
        <p:nvPicPr>
          <p:cNvPr id="38" name="Picture 4" descr="Image result for PC Yarn structural detail photos">
            <a:extLst>
              <a:ext uri="{FF2B5EF4-FFF2-40B4-BE49-F238E27FC236}">
                <a16:creationId xmlns:a16="http://schemas.microsoft.com/office/drawing/2014/main" id="{83D3ADBB-A57A-47E3-AA6B-C2EDA76C0FA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36269" y="2375193"/>
            <a:ext cx="2064729" cy="2453292"/>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39" name="Picture 18" descr="textile2">
            <a:extLst>
              <a:ext uri="{FF2B5EF4-FFF2-40B4-BE49-F238E27FC236}">
                <a16:creationId xmlns:a16="http://schemas.microsoft.com/office/drawing/2014/main" id="{94874BEA-3F5F-48A8-AC93-BD6C0B157B3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a:xfrm>
            <a:off x="5729260" y="2375193"/>
            <a:ext cx="2017489" cy="2453292"/>
          </a:xfrm>
          <a:prstGeom prst="rect">
            <a:avLst/>
          </a:prstGeom>
          <a:noFill/>
          <a:ln/>
          <a:effectLst>
            <a:outerShdw dist="35921" dir="2700000" algn="ctr" rotWithShape="0">
              <a:srgbClr val="808080"/>
            </a:outerShdw>
            <a:softEdge rad="63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09190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72DFC6EF-FA2C-4552-B261-5C663FF2B9EE}"/>
              </a:ext>
            </a:extLst>
          </p:cNvPr>
          <p:cNvSpPr>
            <a:spLocks noChangeArrowheads="1"/>
          </p:cNvSpPr>
          <p:nvPr/>
        </p:nvSpPr>
        <p:spPr bwMode="auto">
          <a:xfrm>
            <a:off x="196947" y="2244725"/>
            <a:ext cx="9397219" cy="2443163"/>
          </a:xfrm>
          <a:prstGeom prst="rect">
            <a:avLst/>
          </a:prstGeom>
          <a:solidFill>
            <a:schemeClr val="bg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5" name="Freeform 5">
            <a:extLst>
              <a:ext uri="{FF2B5EF4-FFF2-40B4-BE49-F238E27FC236}">
                <a16:creationId xmlns:a16="http://schemas.microsoft.com/office/drawing/2014/main" id="{269D7BEC-2906-440C-813D-CF9712FB32CE}"/>
              </a:ext>
            </a:extLst>
          </p:cNvPr>
          <p:cNvSpPr>
            <a:spLocks/>
          </p:cNvSpPr>
          <p:nvPr/>
        </p:nvSpPr>
        <p:spPr bwMode="auto">
          <a:xfrm>
            <a:off x="771435" y="1754981"/>
            <a:ext cx="2936875" cy="487362"/>
          </a:xfrm>
          <a:custGeom>
            <a:avLst/>
            <a:gdLst>
              <a:gd name="T0" fmla="*/ 275 w 3851"/>
              <a:gd name="T1" fmla="*/ 0 h 633"/>
              <a:gd name="T2" fmla="*/ 3575 w 3851"/>
              <a:gd name="T3" fmla="*/ 0 h 633"/>
              <a:gd name="T4" fmla="*/ 3851 w 3851"/>
              <a:gd name="T5" fmla="*/ 633 h 633"/>
              <a:gd name="T6" fmla="*/ 0 w 3851"/>
              <a:gd name="T7" fmla="*/ 633 h 633"/>
              <a:gd name="T8" fmla="*/ 275 w 3851"/>
              <a:gd name="T9" fmla="*/ 0 h 633"/>
            </a:gdLst>
            <a:ahLst/>
            <a:cxnLst>
              <a:cxn ang="0">
                <a:pos x="T0" y="T1"/>
              </a:cxn>
              <a:cxn ang="0">
                <a:pos x="T2" y="T3"/>
              </a:cxn>
              <a:cxn ang="0">
                <a:pos x="T4" y="T5"/>
              </a:cxn>
              <a:cxn ang="0">
                <a:pos x="T6" y="T7"/>
              </a:cxn>
              <a:cxn ang="0">
                <a:pos x="T8" y="T9"/>
              </a:cxn>
            </a:cxnLst>
            <a:rect l="0" t="0" r="r" b="b"/>
            <a:pathLst>
              <a:path w="3851" h="633">
                <a:moveTo>
                  <a:pt x="275" y="0"/>
                </a:moveTo>
                <a:lnTo>
                  <a:pt x="3575" y="0"/>
                </a:lnTo>
                <a:lnTo>
                  <a:pt x="3851" y="633"/>
                </a:lnTo>
                <a:lnTo>
                  <a:pt x="0" y="633"/>
                </a:lnTo>
                <a:lnTo>
                  <a:pt x="275" y="0"/>
                </a:lnTo>
                <a:close/>
              </a:path>
            </a:pathLst>
          </a:custGeom>
          <a:solidFill>
            <a:schemeClr val="accent6"/>
          </a:solidFill>
          <a:ln>
            <a:noFill/>
          </a:ln>
        </p:spPr>
        <p:txBody>
          <a:bodyPr/>
          <a:lstStyle/>
          <a:p>
            <a:endParaRPr lang="zh-CN" altLang="en-US"/>
          </a:p>
        </p:txBody>
      </p:sp>
      <p:sp>
        <p:nvSpPr>
          <p:cNvPr id="14" name="Rectangle 7">
            <a:extLst>
              <a:ext uri="{FF2B5EF4-FFF2-40B4-BE49-F238E27FC236}">
                <a16:creationId xmlns:a16="http://schemas.microsoft.com/office/drawing/2014/main" id="{9E762EF6-E51B-43F8-A4EF-A52CA70334DD}"/>
              </a:ext>
            </a:extLst>
          </p:cNvPr>
          <p:cNvSpPr>
            <a:spLocks noChangeArrowheads="1"/>
          </p:cNvSpPr>
          <p:nvPr/>
        </p:nvSpPr>
        <p:spPr bwMode="auto">
          <a:xfrm>
            <a:off x="982662" y="1754188"/>
            <a:ext cx="2514600" cy="2687637"/>
          </a:xfrm>
          <a:prstGeom prst="rect">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Box 26">
            <a:extLst>
              <a:ext uri="{FF2B5EF4-FFF2-40B4-BE49-F238E27FC236}">
                <a16:creationId xmlns:a16="http://schemas.microsoft.com/office/drawing/2014/main" id="{6EE72C13-1C96-436F-9A15-8F48DCADFA6A}"/>
              </a:ext>
            </a:extLst>
          </p:cNvPr>
          <p:cNvSpPr txBox="1">
            <a:spLocks noChangeArrowheads="1"/>
          </p:cNvSpPr>
          <p:nvPr/>
        </p:nvSpPr>
        <p:spPr bwMode="auto">
          <a:xfrm>
            <a:off x="1198563" y="2244725"/>
            <a:ext cx="208262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2000" b="1" dirty="0">
                <a:solidFill>
                  <a:srgbClr val="FFFFFF"/>
                </a:solidFill>
                <a:latin typeface="微软雅黑" panose="020B0503020204020204" pitchFamily="34" charset="-122"/>
                <a:ea typeface="微软雅黑" panose="020B0503020204020204" pitchFamily="34" charset="-122"/>
              </a:rPr>
              <a:t>02</a:t>
            </a:r>
            <a:endParaRPr lang="zh-CN" altLang="en-US" sz="12000" b="1" dirty="0">
              <a:solidFill>
                <a:srgbClr val="FFFFFF"/>
              </a:solidFill>
              <a:latin typeface="微软雅黑" panose="020B0503020204020204" pitchFamily="34" charset="-122"/>
              <a:ea typeface="微软雅黑" panose="020B0503020204020204" pitchFamily="34" charset="-122"/>
            </a:endParaRPr>
          </a:p>
        </p:txBody>
      </p:sp>
      <p:sp>
        <p:nvSpPr>
          <p:cNvPr id="19" name="TextBox 25">
            <a:extLst>
              <a:ext uri="{FF2B5EF4-FFF2-40B4-BE49-F238E27FC236}">
                <a16:creationId xmlns:a16="http://schemas.microsoft.com/office/drawing/2014/main" id="{8C08D3EC-EF24-4176-8408-9EF1AA273169}"/>
              </a:ext>
            </a:extLst>
          </p:cNvPr>
          <p:cNvSpPr txBox="1">
            <a:spLocks noChangeArrowheads="1"/>
          </p:cNvSpPr>
          <p:nvPr/>
        </p:nvSpPr>
        <p:spPr bwMode="auto">
          <a:xfrm>
            <a:off x="3496994" y="2579698"/>
            <a:ext cx="609708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3900" b="1" dirty="0">
                <a:solidFill>
                  <a:schemeClr val="accent1"/>
                </a:solidFill>
                <a:latin typeface="微软雅黑" panose="020B0503020204020204" pitchFamily="34" charset="-122"/>
                <a:ea typeface="微软雅黑" panose="020B0503020204020204" pitchFamily="34" charset="-122"/>
              </a:rPr>
              <a:t>Strategic / Operational Developments</a:t>
            </a:r>
          </a:p>
        </p:txBody>
      </p:sp>
    </p:spTree>
    <p:extLst>
      <p:ext uri="{BB962C8B-B14F-4D97-AF65-F5344CB8AC3E}">
        <p14:creationId xmlns:p14="http://schemas.microsoft.com/office/powerpoint/2010/main" val="28445503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 name="TextBox 63"/>
          <p:cNvSpPr txBox="1"/>
          <p:nvPr/>
        </p:nvSpPr>
        <p:spPr>
          <a:xfrm>
            <a:off x="351693" y="1027044"/>
            <a:ext cx="8947054" cy="3539430"/>
          </a:xfrm>
          <a:prstGeom prst="rect">
            <a:avLst/>
          </a:prstGeom>
          <a:noFill/>
          <a:ln>
            <a:solidFill>
              <a:schemeClr val="bg2">
                <a:lumMod val="90000"/>
              </a:schemeClr>
            </a:solidFill>
          </a:ln>
        </p:spPr>
        <p:txBody>
          <a:bodyPr wrap="square" rtlCol="0">
            <a:spAutoFit/>
          </a:bodyPr>
          <a:lstStyle/>
          <a:p>
            <a:endParaRPr lang="en-US" sz="1600" dirty="0"/>
          </a:p>
          <a:p>
            <a:pPr algn="just"/>
            <a:endParaRPr lang="en-US" sz="1600" dirty="0"/>
          </a:p>
          <a:p>
            <a:pPr algn="just"/>
            <a:r>
              <a:rPr lang="en-US" sz="1600" dirty="0">
                <a:solidFill>
                  <a:schemeClr val="accent2">
                    <a:lumMod val="75000"/>
                    <a:lumOff val="25000"/>
                  </a:schemeClr>
                </a:solidFill>
                <a:latin typeface="Arial" panose="020B0604020202020204" pitchFamily="34" charset="0"/>
                <a:cs typeface="Arial" panose="020B0604020202020204" pitchFamily="34" charset="0"/>
              </a:rPr>
              <a:t>The Company during the year has made investment in Plant &amp; Machinery amounting to Rs. 577 million. The category of assets are as follows:</a:t>
            </a:r>
          </a:p>
          <a:p>
            <a:pPr algn="just"/>
            <a:endParaRPr lang="en-US" sz="1600" dirty="0">
              <a:solidFill>
                <a:schemeClr val="accent2">
                  <a:lumMod val="75000"/>
                  <a:lumOff val="25000"/>
                </a:schemeClr>
              </a:solidFill>
              <a:latin typeface="Arial" panose="020B0604020202020204" pitchFamily="34" charset="0"/>
              <a:cs typeface="Arial" panose="020B0604020202020204" pitchFamily="34" charset="0"/>
            </a:endParaRPr>
          </a:p>
          <a:p>
            <a:pPr marL="285750" indent="-285750" algn="just">
              <a:buFontTx/>
              <a:buChar char="-"/>
            </a:pPr>
            <a:r>
              <a:rPr lang="en-US" sz="1600" dirty="0">
                <a:solidFill>
                  <a:schemeClr val="accent2">
                    <a:lumMod val="75000"/>
                    <a:lumOff val="25000"/>
                  </a:schemeClr>
                </a:solidFill>
                <a:latin typeface="Arial" panose="020B0604020202020204" pitchFamily="34" charset="0"/>
                <a:cs typeface="Arial" panose="020B0604020202020204" pitchFamily="34" charset="0"/>
              </a:rPr>
              <a:t>Cards</a:t>
            </a:r>
          </a:p>
          <a:p>
            <a:pPr marL="285750" indent="-285750" algn="just">
              <a:buFontTx/>
              <a:buChar char="-"/>
            </a:pPr>
            <a:r>
              <a:rPr lang="en-US" sz="1600" dirty="0">
                <a:solidFill>
                  <a:schemeClr val="accent2">
                    <a:lumMod val="75000"/>
                    <a:lumOff val="25000"/>
                  </a:schemeClr>
                </a:solidFill>
                <a:latin typeface="Arial" panose="020B0604020202020204" pitchFamily="34" charset="0"/>
                <a:cs typeface="Arial" panose="020B0604020202020204" pitchFamily="34" charset="0"/>
              </a:rPr>
              <a:t>Semi Automatic Double Box Bales Pressing Machine</a:t>
            </a:r>
          </a:p>
          <a:p>
            <a:pPr marL="285750" indent="-285750" algn="just">
              <a:buFontTx/>
              <a:buChar char="-"/>
            </a:pPr>
            <a:r>
              <a:rPr lang="en-US" sz="1600" dirty="0">
                <a:solidFill>
                  <a:schemeClr val="accent2">
                    <a:lumMod val="75000"/>
                    <a:lumOff val="25000"/>
                  </a:schemeClr>
                </a:solidFill>
                <a:latin typeface="Arial" panose="020B0604020202020204" pitchFamily="34" charset="0"/>
                <a:cs typeface="Arial" panose="020B0604020202020204" pitchFamily="34" charset="0"/>
              </a:rPr>
              <a:t>Air Compressor and Air Dryer</a:t>
            </a:r>
          </a:p>
          <a:p>
            <a:pPr marL="285750" indent="-285750" algn="just">
              <a:buFontTx/>
              <a:buChar char="-"/>
            </a:pPr>
            <a:r>
              <a:rPr lang="en-US" sz="1600" dirty="0">
                <a:solidFill>
                  <a:schemeClr val="accent2">
                    <a:lumMod val="75000"/>
                    <a:lumOff val="25000"/>
                  </a:schemeClr>
                </a:solidFill>
                <a:latin typeface="Arial" panose="020B0604020202020204" pitchFamily="34" charset="0"/>
                <a:cs typeface="Arial" panose="020B0604020202020204" pitchFamily="34" charset="0"/>
              </a:rPr>
              <a:t>Ring Frames</a:t>
            </a:r>
          </a:p>
          <a:p>
            <a:r>
              <a:rPr lang="en-US" sz="1600" dirty="0">
                <a:solidFill>
                  <a:schemeClr val="accent2">
                    <a:lumMod val="75000"/>
                    <a:lumOff val="25000"/>
                  </a:schemeClr>
                </a:solidFill>
              </a:rPr>
              <a:t>-   Over head blower for Ring Spinning Frames</a:t>
            </a:r>
            <a:endParaRPr lang="en-US" sz="1600" dirty="0">
              <a:solidFill>
                <a:schemeClr val="accent2">
                  <a:lumMod val="75000"/>
                  <a:lumOff val="25000"/>
                </a:schemeClr>
              </a:solidFill>
              <a:latin typeface="Arial" panose="020B0604020202020204" pitchFamily="34" charset="0"/>
              <a:cs typeface="Arial" panose="020B0604020202020204" pitchFamily="34" charset="0"/>
            </a:endParaRPr>
          </a:p>
          <a:p>
            <a:r>
              <a:rPr lang="en-US" sz="1600" dirty="0">
                <a:solidFill>
                  <a:schemeClr val="accent2">
                    <a:lumMod val="75000"/>
                    <a:lumOff val="25000"/>
                  </a:schemeClr>
                </a:solidFill>
              </a:rPr>
              <a:t>-   Bale Plucker</a:t>
            </a:r>
            <a:endParaRPr lang="en-US" sz="1600" dirty="0">
              <a:solidFill>
                <a:schemeClr val="accent2">
                  <a:lumMod val="75000"/>
                  <a:lumOff val="25000"/>
                </a:schemeClr>
              </a:solidFill>
              <a:latin typeface="Arial" panose="020B0604020202020204" pitchFamily="34" charset="0"/>
              <a:cs typeface="Arial" panose="020B0604020202020204" pitchFamily="34" charset="0"/>
            </a:endParaRPr>
          </a:p>
          <a:p>
            <a:r>
              <a:rPr lang="en-US" sz="1600" dirty="0">
                <a:solidFill>
                  <a:schemeClr val="accent2">
                    <a:lumMod val="75000"/>
                    <a:lumOff val="25000"/>
                  </a:schemeClr>
                </a:solidFill>
              </a:rPr>
              <a:t>-   Dust and Removal System for Back Process</a:t>
            </a:r>
            <a:endParaRPr lang="en-US" sz="1600" dirty="0">
              <a:solidFill>
                <a:schemeClr val="accent2">
                  <a:lumMod val="75000"/>
                  <a:lumOff val="25000"/>
                </a:schemeClr>
              </a:solidFill>
              <a:latin typeface="Arial" panose="020B0604020202020204" pitchFamily="34" charset="0"/>
              <a:cs typeface="Arial" panose="020B0604020202020204" pitchFamily="34" charset="0"/>
            </a:endParaRPr>
          </a:p>
          <a:p>
            <a:endParaRPr lang="en-US" sz="1600" b="1" dirty="0">
              <a:solidFill>
                <a:schemeClr val="tx1">
                  <a:lumMod val="65000"/>
                  <a:lumOff val="35000"/>
                </a:schemeClr>
              </a:solidFill>
              <a:latin typeface="Arial" panose="020B0604020202020204" pitchFamily="34" charset="0"/>
              <a:cs typeface="Arial" panose="020B0604020202020204" pitchFamily="34" charset="0"/>
            </a:endParaRPr>
          </a:p>
          <a:p>
            <a:endParaRPr lang="en-US" sz="1600" b="1" dirty="0"/>
          </a:p>
        </p:txBody>
      </p:sp>
      <p:sp>
        <p:nvSpPr>
          <p:cNvPr id="68" name="Rounded Rectangle 67"/>
          <p:cNvSpPr/>
          <p:nvPr/>
        </p:nvSpPr>
        <p:spPr>
          <a:xfrm>
            <a:off x="132904" y="200857"/>
            <a:ext cx="9165842" cy="726900"/>
          </a:xfrm>
          <a:prstGeom prst="roundRect">
            <a:avLst/>
          </a:prstGeom>
          <a:solidFill>
            <a:schemeClr val="accent6"/>
          </a:solidFill>
          <a:ln>
            <a:noFill/>
          </a:ln>
        </p:spPr>
        <p:txBody>
          <a:bodyPr/>
          <a:lstStyle/>
          <a:p>
            <a:pPr algn="ctr"/>
            <a:r>
              <a:rPr lang="en-US" sz="3600" b="1" dirty="0">
                <a:solidFill>
                  <a:schemeClr val="bg1"/>
                </a:solidFill>
              </a:rPr>
              <a:t>Strategic / Operational Developments</a:t>
            </a:r>
          </a:p>
        </p:txBody>
      </p:sp>
    </p:spTree>
    <p:extLst>
      <p:ext uri="{BB962C8B-B14F-4D97-AF65-F5344CB8AC3E}">
        <p14:creationId xmlns:p14="http://schemas.microsoft.com/office/powerpoint/2010/main" val="21831828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6">
            <a:extLst>
              <a:ext uri="{FF2B5EF4-FFF2-40B4-BE49-F238E27FC236}">
                <a16:creationId xmlns:a16="http://schemas.microsoft.com/office/drawing/2014/main" id="{72DFC6EF-FA2C-4552-B261-5C663FF2B9EE}"/>
              </a:ext>
            </a:extLst>
          </p:cNvPr>
          <p:cNvSpPr>
            <a:spLocks noChangeArrowheads="1"/>
          </p:cNvSpPr>
          <p:nvPr/>
        </p:nvSpPr>
        <p:spPr bwMode="auto">
          <a:xfrm>
            <a:off x="196947" y="2244725"/>
            <a:ext cx="9397219" cy="2443163"/>
          </a:xfrm>
          <a:prstGeom prst="rect">
            <a:avLst/>
          </a:prstGeom>
          <a:solidFill>
            <a:schemeClr val="bg1"/>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5" name="Freeform 5">
            <a:extLst>
              <a:ext uri="{FF2B5EF4-FFF2-40B4-BE49-F238E27FC236}">
                <a16:creationId xmlns:a16="http://schemas.microsoft.com/office/drawing/2014/main" id="{269D7BEC-2906-440C-813D-CF9712FB32CE}"/>
              </a:ext>
            </a:extLst>
          </p:cNvPr>
          <p:cNvSpPr>
            <a:spLocks/>
          </p:cNvSpPr>
          <p:nvPr/>
        </p:nvSpPr>
        <p:spPr bwMode="auto">
          <a:xfrm>
            <a:off x="771435" y="1754981"/>
            <a:ext cx="2936875" cy="487362"/>
          </a:xfrm>
          <a:custGeom>
            <a:avLst/>
            <a:gdLst>
              <a:gd name="T0" fmla="*/ 275 w 3851"/>
              <a:gd name="T1" fmla="*/ 0 h 633"/>
              <a:gd name="T2" fmla="*/ 3575 w 3851"/>
              <a:gd name="T3" fmla="*/ 0 h 633"/>
              <a:gd name="T4" fmla="*/ 3851 w 3851"/>
              <a:gd name="T5" fmla="*/ 633 h 633"/>
              <a:gd name="T6" fmla="*/ 0 w 3851"/>
              <a:gd name="T7" fmla="*/ 633 h 633"/>
              <a:gd name="T8" fmla="*/ 275 w 3851"/>
              <a:gd name="T9" fmla="*/ 0 h 633"/>
            </a:gdLst>
            <a:ahLst/>
            <a:cxnLst>
              <a:cxn ang="0">
                <a:pos x="T0" y="T1"/>
              </a:cxn>
              <a:cxn ang="0">
                <a:pos x="T2" y="T3"/>
              </a:cxn>
              <a:cxn ang="0">
                <a:pos x="T4" y="T5"/>
              </a:cxn>
              <a:cxn ang="0">
                <a:pos x="T6" y="T7"/>
              </a:cxn>
              <a:cxn ang="0">
                <a:pos x="T8" y="T9"/>
              </a:cxn>
            </a:cxnLst>
            <a:rect l="0" t="0" r="r" b="b"/>
            <a:pathLst>
              <a:path w="3851" h="633">
                <a:moveTo>
                  <a:pt x="275" y="0"/>
                </a:moveTo>
                <a:lnTo>
                  <a:pt x="3575" y="0"/>
                </a:lnTo>
                <a:lnTo>
                  <a:pt x="3851" y="633"/>
                </a:lnTo>
                <a:lnTo>
                  <a:pt x="0" y="633"/>
                </a:lnTo>
                <a:lnTo>
                  <a:pt x="275" y="0"/>
                </a:lnTo>
                <a:close/>
              </a:path>
            </a:pathLst>
          </a:custGeom>
          <a:solidFill>
            <a:schemeClr val="accent6"/>
          </a:solidFill>
          <a:ln>
            <a:noFill/>
          </a:ln>
        </p:spPr>
        <p:txBody>
          <a:bodyPr/>
          <a:lstStyle/>
          <a:p>
            <a:endParaRPr lang="zh-CN" altLang="en-US"/>
          </a:p>
        </p:txBody>
      </p:sp>
      <p:sp>
        <p:nvSpPr>
          <p:cNvPr id="14" name="Rectangle 7">
            <a:extLst>
              <a:ext uri="{FF2B5EF4-FFF2-40B4-BE49-F238E27FC236}">
                <a16:creationId xmlns:a16="http://schemas.microsoft.com/office/drawing/2014/main" id="{9E762EF6-E51B-43F8-A4EF-A52CA70334DD}"/>
              </a:ext>
            </a:extLst>
          </p:cNvPr>
          <p:cNvSpPr>
            <a:spLocks noChangeArrowheads="1"/>
          </p:cNvSpPr>
          <p:nvPr/>
        </p:nvSpPr>
        <p:spPr bwMode="auto">
          <a:xfrm>
            <a:off x="982662" y="1754188"/>
            <a:ext cx="2514600" cy="2687637"/>
          </a:xfrm>
          <a:prstGeom prst="rect">
            <a:avLst/>
          </a:prstGeom>
          <a:solidFill>
            <a:schemeClr val="accent6"/>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Box 26">
            <a:extLst>
              <a:ext uri="{FF2B5EF4-FFF2-40B4-BE49-F238E27FC236}">
                <a16:creationId xmlns:a16="http://schemas.microsoft.com/office/drawing/2014/main" id="{6EE72C13-1C96-436F-9A15-8F48DCADFA6A}"/>
              </a:ext>
            </a:extLst>
          </p:cNvPr>
          <p:cNvSpPr txBox="1">
            <a:spLocks noChangeArrowheads="1"/>
          </p:cNvSpPr>
          <p:nvPr/>
        </p:nvSpPr>
        <p:spPr bwMode="auto">
          <a:xfrm>
            <a:off x="1198563" y="2244725"/>
            <a:ext cx="208262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12000" b="1" dirty="0">
                <a:solidFill>
                  <a:srgbClr val="FFFFFF"/>
                </a:solidFill>
                <a:latin typeface="微软雅黑" panose="020B0503020204020204" pitchFamily="34" charset="-122"/>
                <a:ea typeface="微软雅黑" panose="020B0503020204020204" pitchFamily="34" charset="-122"/>
              </a:rPr>
              <a:t>03</a:t>
            </a:r>
            <a:endParaRPr lang="zh-CN" altLang="en-US" sz="12000" b="1" dirty="0">
              <a:solidFill>
                <a:srgbClr val="FFFFFF"/>
              </a:solidFill>
              <a:latin typeface="微软雅黑" panose="020B0503020204020204" pitchFamily="34" charset="-122"/>
              <a:ea typeface="微软雅黑" panose="020B0503020204020204" pitchFamily="34" charset="-122"/>
            </a:endParaRPr>
          </a:p>
        </p:txBody>
      </p:sp>
      <p:sp>
        <p:nvSpPr>
          <p:cNvPr id="19" name="TextBox 25">
            <a:extLst>
              <a:ext uri="{FF2B5EF4-FFF2-40B4-BE49-F238E27FC236}">
                <a16:creationId xmlns:a16="http://schemas.microsoft.com/office/drawing/2014/main" id="{8C08D3EC-EF24-4176-8408-9EF1AA273169}"/>
              </a:ext>
            </a:extLst>
          </p:cNvPr>
          <p:cNvSpPr txBox="1">
            <a:spLocks noChangeArrowheads="1"/>
          </p:cNvSpPr>
          <p:nvPr/>
        </p:nvSpPr>
        <p:spPr bwMode="auto">
          <a:xfrm>
            <a:off x="3708310" y="2552501"/>
            <a:ext cx="609708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4000" b="1" dirty="0">
                <a:solidFill>
                  <a:schemeClr val="accent1"/>
                </a:solidFill>
                <a:latin typeface="微软雅黑" panose="020B0503020204020204" pitchFamily="34" charset="-122"/>
                <a:ea typeface="微软雅黑" panose="020B0503020204020204" pitchFamily="34" charset="-122"/>
              </a:rPr>
              <a:t>Historical Financial Highlights</a:t>
            </a:r>
          </a:p>
        </p:txBody>
      </p:sp>
    </p:spTree>
    <p:extLst>
      <p:ext uri="{BB962C8B-B14F-4D97-AF65-F5344CB8AC3E}">
        <p14:creationId xmlns:p14="http://schemas.microsoft.com/office/powerpoint/2010/main" val="1920320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4009C52-B98F-333D-9F08-A170490415EF}"/>
              </a:ext>
            </a:extLst>
          </p:cNvPr>
          <p:cNvPicPr>
            <a:picLocks noChangeAspect="1"/>
          </p:cNvPicPr>
          <p:nvPr/>
        </p:nvPicPr>
        <p:blipFill>
          <a:blip r:embed="rId2"/>
          <a:stretch>
            <a:fillRect/>
          </a:stretch>
        </p:blipFill>
        <p:spPr>
          <a:xfrm>
            <a:off x="648929" y="250723"/>
            <a:ext cx="8716297" cy="3448512"/>
          </a:xfrm>
          <a:prstGeom prst="rect">
            <a:avLst/>
          </a:prstGeom>
        </p:spPr>
      </p:pic>
      <p:pic>
        <p:nvPicPr>
          <p:cNvPr id="7" name="Picture 6">
            <a:extLst>
              <a:ext uri="{FF2B5EF4-FFF2-40B4-BE49-F238E27FC236}">
                <a16:creationId xmlns:a16="http://schemas.microsoft.com/office/drawing/2014/main" id="{87528832-C7BD-89EC-F137-5B4760BF067C}"/>
              </a:ext>
            </a:extLst>
          </p:cNvPr>
          <p:cNvPicPr>
            <a:picLocks noChangeAspect="1"/>
          </p:cNvPicPr>
          <p:nvPr/>
        </p:nvPicPr>
        <p:blipFill>
          <a:blip r:embed="rId3"/>
          <a:stretch>
            <a:fillRect/>
          </a:stretch>
        </p:blipFill>
        <p:spPr>
          <a:xfrm>
            <a:off x="648929" y="3699234"/>
            <a:ext cx="8716297" cy="3158765"/>
          </a:xfrm>
          <a:prstGeom prst="rect">
            <a:avLst/>
          </a:prstGeom>
        </p:spPr>
      </p:pic>
    </p:spTree>
    <p:extLst>
      <p:ext uri="{BB962C8B-B14F-4D97-AF65-F5344CB8AC3E}">
        <p14:creationId xmlns:p14="http://schemas.microsoft.com/office/powerpoint/2010/main" val="39803071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231143F-244E-1E24-B385-D8A2DFFA615F}"/>
              </a:ext>
            </a:extLst>
          </p:cNvPr>
          <p:cNvPicPr>
            <a:picLocks noChangeAspect="1"/>
          </p:cNvPicPr>
          <p:nvPr/>
        </p:nvPicPr>
        <p:blipFill>
          <a:blip r:embed="rId2"/>
          <a:stretch>
            <a:fillRect/>
          </a:stretch>
        </p:blipFill>
        <p:spPr>
          <a:xfrm>
            <a:off x="1012876" y="142406"/>
            <a:ext cx="8011203" cy="3635116"/>
          </a:xfrm>
          <a:prstGeom prst="rect">
            <a:avLst/>
          </a:prstGeom>
        </p:spPr>
      </p:pic>
      <p:pic>
        <p:nvPicPr>
          <p:cNvPr id="6" name="Picture 5">
            <a:extLst>
              <a:ext uri="{FF2B5EF4-FFF2-40B4-BE49-F238E27FC236}">
                <a16:creationId xmlns:a16="http://schemas.microsoft.com/office/drawing/2014/main" id="{B2E086FB-42A0-4420-097D-7368492CFE0E}"/>
              </a:ext>
            </a:extLst>
          </p:cNvPr>
          <p:cNvPicPr>
            <a:picLocks noChangeAspect="1"/>
          </p:cNvPicPr>
          <p:nvPr/>
        </p:nvPicPr>
        <p:blipFill>
          <a:blip r:embed="rId3"/>
          <a:stretch>
            <a:fillRect/>
          </a:stretch>
        </p:blipFill>
        <p:spPr>
          <a:xfrm>
            <a:off x="1012876" y="3429000"/>
            <a:ext cx="8011203" cy="3286594"/>
          </a:xfrm>
          <a:prstGeom prst="rect">
            <a:avLst/>
          </a:prstGeom>
        </p:spPr>
      </p:pic>
    </p:spTree>
    <p:extLst>
      <p:ext uri="{BB962C8B-B14F-4D97-AF65-F5344CB8AC3E}">
        <p14:creationId xmlns:p14="http://schemas.microsoft.com/office/powerpoint/2010/main" val="1491535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Facet">
  <a:themeElements>
    <a:clrScheme name="Custom 1">
      <a:dk1>
        <a:sysClr val="windowText" lastClr="000000"/>
      </a:dk1>
      <a:lt1>
        <a:sysClr val="window" lastClr="FFFFFF"/>
      </a:lt1>
      <a:dk2>
        <a:srgbClr val="2C3C43"/>
      </a:dk2>
      <a:lt2>
        <a:srgbClr val="EBEBEB"/>
      </a:lt2>
      <a:accent1>
        <a:srgbClr val="E6B91E"/>
      </a:accent1>
      <a:accent2>
        <a:srgbClr val="002060"/>
      </a:accent2>
      <a:accent3>
        <a:srgbClr val="E6B91E"/>
      </a:accent3>
      <a:accent4>
        <a:srgbClr val="002060"/>
      </a:accent4>
      <a:accent5>
        <a:srgbClr val="E6B91E"/>
      </a:accent5>
      <a:accent6>
        <a:srgbClr val="002060"/>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8457</TotalTime>
  <Words>978</Words>
  <Application>Microsoft Office PowerPoint</Application>
  <PresentationFormat>Widescreen</PresentationFormat>
  <Paragraphs>287</Paragraphs>
  <Slides>23</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微软雅黑</vt:lpstr>
      <vt:lpstr>ADELE</vt:lpstr>
      <vt:lpstr>Arial</vt:lpstr>
      <vt:lpstr>Calibri</vt:lpstr>
      <vt:lpstr>Trebuchet MS</vt:lpstr>
      <vt:lpstr>Wingdings 3</vt:lpstr>
      <vt:lpstr>Facet</vt:lpstr>
      <vt:lpstr>PowerPoint Presentation</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Atif Ahmed</dc:creator>
  <cp:lastModifiedBy>Ghulam Abbas</cp:lastModifiedBy>
  <cp:revision>1190</cp:revision>
  <cp:lastPrinted>2019-10-24T12:21:12Z</cp:lastPrinted>
  <dcterms:created xsi:type="dcterms:W3CDTF">2017-10-10T15:37:55Z</dcterms:created>
  <dcterms:modified xsi:type="dcterms:W3CDTF">2025-11-17T10:24:26Z</dcterms:modified>
</cp:coreProperties>
</file>